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3.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2.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tags/tag3.xml" ContentType="application/vnd.openxmlformats-officedocument.presentationml.tags+xml"/>
  <Override PartName="/ppt/notesSlides/notesSlide44.xml" ContentType="application/vnd.openxmlformats-officedocument.presentationml.notesSlide+xml"/>
  <Override PartName="/ppt/tags/tag4.xml" ContentType="application/vnd.openxmlformats-officedocument.presentationml.tags+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64" r:id="rId5"/>
    <p:sldMasterId id="2147483755" r:id="rId6"/>
    <p:sldMasterId id="2147483789" r:id="rId7"/>
  </p:sldMasterIdLst>
  <p:notesMasterIdLst>
    <p:notesMasterId r:id="rId71"/>
  </p:notesMasterIdLst>
  <p:sldIdLst>
    <p:sldId id="2147481768" r:id="rId8"/>
    <p:sldId id="2147481771" r:id="rId9"/>
    <p:sldId id="2147481802" r:id="rId10"/>
    <p:sldId id="2147481790" r:id="rId11"/>
    <p:sldId id="2147481772" r:id="rId12"/>
    <p:sldId id="349" r:id="rId13"/>
    <p:sldId id="339" r:id="rId14"/>
    <p:sldId id="2147481773" r:id="rId15"/>
    <p:sldId id="340" r:id="rId16"/>
    <p:sldId id="341" r:id="rId17"/>
    <p:sldId id="2147481785" r:id="rId18"/>
    <p:sldId id="2147481786" r:id="rId19"/>
    <p:sldId id="348" r:id="rId20"/>
    <p:sldId id="2147481810" r:id="rId21"/>
    <p:sldId id="2147481812" r:id="rId22"/>
    <p:sldId id="2147481787" r:id="rId23"/>
    <p:sldId id="2147481813" r:id="rId24"/>
    <p:sldId id="2147481825" r:id="rId25"/>
    <p:sldId id="2147481789" r:id="rId26"/>
    <p:sldId id="2147481807" r:id="rId27"/>
    <p:sldId id="2147481784" r:id="rId28"/>
    <p:sldId id="2147481809" r:id="rId29"/>
    <p:sldId id="2147481745" r:id="rId30"/>
    <p:sldId id="2147481835" r:id="rId31"/>
    <p:sldId id="2147481822" r:id="rId32"/>
    <p:sldId id="2147481833" r:id="rId33"/>
    <p:sldId id="2147481814" r:id="rId34"/>
    <p:sldId id="274" r:id="rId35"/>
    <p:sldId id="2147481828" r:id="rId36"/>
    <p:sldId id="2147481775" r:id="rId37"/>
    <p:sldId id="2147481836" r:id="rId38"/>
    <p:sldId id="2147481743" r:id="rId39"/>
    <p:sldId id="2147481805" r:id="rId40"/>
    <p:sldId id="2147481824" r:id="rId41"/>
    <p:sldId id="2147481831" r:id="rId42"/>
    <p:sldId id="2147481817" r:id="rId43"/>
    <p:sldId id="2147481777" r:id="rId44"/>
    <p:sldId id="2147481778" r:id="rId45"/>
    <p:sldId id="2147481830" r:id="rId46"/>
    <p:sldId id="2147481826" r:id="rId47"/>
    <p:sldId id="2147481808" r:id="rId48"/>
    <p:sldId id="2147481837" r:id="rId49"/>
    <p:sldId id="2147481747" r:id="rId50"/>
    <p:sldId id="256" r:id="rId51"/>
    <p:sldId id="1978" r:id="rId52"/>
    <p:sldId id="1891" r:id="rId53"/>
    <p:sldId id="1966" r:id="rId54"/>
    <p:sldId id="1900" r:id="rId55"/>
    <p:sldId id="1979" r:id="rId56"/>
    <p:sldId id="1977" r:id="rId57"/>
    <p:sldId id="2147481838" r:id="rId58"/>
    <p:sldId id="1952" r:id="rId59"/>
    <p:sldId id="1953" r:id="rId60"/>
    <p:sldId id="1954" r:id="rId61"/>
    <p:sldId id="1955" r:id="rId62"/>
    <p:sldId id="1988" r:id="rId63"/>
    <p:sldId id="1981" r:id="rId64"/>
    <p:sldId id="2147481748" r:id="rId65"/>
    <p:sldId id="2147481782" r:id="rId66"/>
    <p:sldId id="2147481834" r:id="rId67"/>
    <p:sldId id="2147481829" r:id="rId68"/>
    <p:sldId id="2147481815" r:id="rId69"/>
    <p:sldId id="2147481816" r:id="rId70"/>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remarks" id="{7C071D30-9DCD-4CE9-BB0D-572C6177FE83}">
          <p14:sldIdLst>
            <p14:sldId id="2147481768"/>
            <p14:sldId id="2147481771"/>
            <p14:sldId id="2147481802"/>
            <p14:sldId id="2147481790"/>
            <p14:sldId id="2147481772"/>
            <p14:sldId id="349"/>
            <p14:sldId id="339"/>
            <p14:sldId id="2147481773"/>
          </p14:sldIdLst>
        </p14:section>
        <p14:section name="Content" id="{015058B6-83A3-4111-B2B5-98C7CE8C2012}">
          <p14:sldIdLst/>
        </p14:section>
        <p14:section name="Our progress" id="{8CC9D27A-8B2C-7744-A5A6-528DF13FD1F5}">
          <p14:sldIdLst>
            <p14:sldId id="340"/>
            <p14:sldId id="341"/>
            <p14:sldId id="2147481785"/>
            <p14:sldId id="2147481786"/>
            <p14:sldId id="348"/>
            <p14:sldId id="2147481810"/>
            <p14:sldId id="2147481812"/>
            <p14:sldId id="2147481787"/>
            <p14:sldId id="2147481813"/>
            <p14:sldId id="2147481825"/>
            <p14:sldId id="2147481789"/>
          </p14:sldIdLst>
        </p14:section>
        <p14:section name="Strategy" id="{70DE5192-16C1-4247-AEA0-FE9D4EF8332B}">
          <p14:sldIdLst>
            <p14:sldId id="2147481807"/>
            <p14:sldId id="2147481784"/>
          </p14:sldIdLst>
        </p14:section>
        <p14:section name="BP26" id="{300A5F20-4677-4735-9D89-939DC132AE3D}">
          <p14:sldIdLst>
            <p14:sldId id="2147481809"/>
            <p14:sldId id="2147481745"/>
            <p14:sldId id="2147481835"/>
            <p14:sldId id="2147481822"/>
            <p14:sldId id="2147481833"/>
            <p14:sldId id="2147481814"/>
            <p14:sldId id="274"/>
            <p14:sldId id="2147481828"/>
          </p14:sldIdLst>
        </p14:section>
        <p14:section name="Project Trident" id="{9B2B7028-BE6F-4315-9BCB-F9A2B71E842A}">
          <p14:sldIdLst>
            <p14:sldId id="2147481775"/>
            <p14:sldId id="2147481836"/>
            <p14:sldId id="2147481743"/>
            <p14:sldId id="2147481805"/>
            <p14:sldId id="2147481824"/>
            <p14:sldId id="2147481831"/>
            <p14:sldId id="2147481817"/>
            <p14:sldId id="2147481777"/>
            <p14:sldId id="2147481778"/>
            <p14:sldId id="2147481830"/>
            <p14:sldId id="2147481826"/>
          </p14:sldIdLst>
        </p14:section>
        <p14:section name="Decarbonisation" id="{C6B9E169-1B21-4E98-B18F-A88F4AF1D805}">
          <p14:sldIdLst>
            <p14:sldId id="2147481808"/>
            <p14:sldId id="2147481837"/>
            <p14:sldId id="2147481747"/>
            <p14:sldId id="256"/>
            <p14:sldId id="1978"/>
            <p14:sldId id="1891"/>
            <p14:sldId id="1966"/>
            <p14:sldId id="1900"/>
            <p14:sldId id="1979"/>
            <p14:sldId id="1977"/>
            <p14:sldId id="2147481838"/>
            <p14:sldId id="1952"/>
            <p14:sldId id="1953"/>
            <p14:sldId id="1954"/>
            <p14:sldId id="1955"/>
            <p14:sldId id="1988"/>
            <p14:sldId id="1981"/>
            <p14:sldId id="2147481748"/>
            <p14:sldId id="2147481782"/>
            <p14:sldId id="2147481834"/>
          </p14:sldIdLst>
        </p14:section>
        <p14:section name="Closing remarks" id="{95C4D355-A435-4270-8D5F-C7C3EFD38F60}">
          <p14:sldIdLst>
            <p14:sldId id="2147481829"/>
            <p14:sldId id="2147481815"/>
            <p14:sldId id="2147481816"/>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B7C8112-5B15-46B5-80C4-73FC235ECADD}" name="Jade Lester" initials="JL" userId="S::Jade.Lester@xoserve.com::c855ea9c-3d61-478a-b021-dbfbd867633f" providerId="AD"/>
  <p188:author id="{5E7E5815-2297-56F2-2E09-B2FC4735E1CA}" name="Michael Clarke" initials="" userId="S::Michael.Clarke@xoserve.com::6ed5fb80-5af1-4adc-9fca-e0e6f22e75ec" providerId="AD"/>
  <p188:author id="{DFB6206A-7AD3-E295-4C75-57997C70E557}" name="James Rigby" initials="JR" userId="S::james.rigby@xoserve.com::7ade5d71-70eb-452f-8090-262cd4d9bd62" providerId="AD"/>
  <p188:author id="{76479986-3C93-F140-F085-AF52A2C6829C}" name="Emma Johnson" initials="EJ" userId="S::emma.johnson@xoserve.com::3b70fa5b-7281-4cf3-ab59-82b53e368538" providerId="AD"/>
  <p188:author id="{0C3EE5AF-BAE1-86FE-5469-8E2060F1F6A3}" name="Nick Partridge" initials="" userId="S::nick.partridge@xoserve.com::bda51080-60be-4011-9e88-d316a7f0ea18" providerId="AD"/>
  <p188:author id="{F1B2B3C3-B66C-B204-7A47-BAD8E28BCC3B}" name="Jaimee LeResche" initials="JL" userId="S::jaimee.leresche@xoserve.com::e065a7d2-d47d-4aa5-a04c-d48643a875d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E4EB"/>
    <a:srgbClr val="F0F0F0"/>
    <a:srgbClr val="FDFAFF"/>
    <a:srgbClr val="FFFFFF"/>
    <a:srgbClr val="212232"/>
    <a:srgbClr val="7FDFBA"/>
    <a:srgbClr val="51D097"/>
    <a:srgbClr val="F6A2D5"/>
    <a:srgbClr val="F273C1"/>
    <a:srgbClr val="A9D9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75B394-5DEF-4156-97B8-F83D3D0B30C4}" v="8" dt="2025-07-22T15:59:23.6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1" d="100"/>
          <a:sy n="71" d="100"/>
        </p:scale>
        <p:origin x="46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16" Type="http://schemas.openxmlformats.org/officeDocument/2006/relationships/slide" Target="slides/slide9.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microsoft.com/office/2015/10/relationships/revisionInfo" Target="revisionInfo.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viewProps" Target="viewProps.xml"/><Relationship Id="rId78"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Clarke" userId="6ed5fb80-5af1-4adc-9fca-e0e6f22e75ec" providerId="ADAL" clId="{E175B394-5DEF-4156-97B8-F83D3D0B30C4}"/>
    <pc:docChg chg="undo custSel modSld">
      <pc:chgData name="Michael Clarke" userId="6ed5fb80-5af1-4adc-9fca-e0e6f22e75ec" providerId="ADAL" clId="{E175B394-5DEF-4156-97B8-F83D3D0B30C4}" dt="2025-07-22T16:02:18.618" v="38" actId="6549"/>
      <pc:docMkLst>
        <pc:docMk/>
      </pc:docMkLst>
      <pc:sldChg chg="modNotesTx">
        <pc:chgData name="Michael Clarke" userId="6ed5fb80-5af1-4adc-9fca-e0e6f22e75ec" providerId="ADAL" clId="{E175B394-5DEF-4156-97B8-F83D3D0B30C4}" dt="2025-07-22T16:00:50.979" v="27" actId="20577"/>
        <pc:sldMkLst>
          <pc:docMk/>
          <pc:sldMk cId="2428765723" sldId="274"/>
        </pc:sldMkLst>
      </pc:sldChg>
      <pc:sldChg chg="modNotesTx">
        <pc:chgData name="Michael Clarke" userId="6ed5fb80-5af1-4adc-9fca-e0e6f22e75ec" providerId="ADAL" clId="{E175B394-5DEF-4156-97B8-F83D3D0B30C4}" dt="2025-07-22T16:01:11.896" v="30" actId="20577"/>
        <pc:sldMkLst>
          <pc:docMk/>
          <pc:sldMk cId="790815370" sldId="2147481743"/>
        </pc:sldMkLst>
      </pc:sldChg>
      <pc:sldChg chg="modNotesTx">
        <pc:chgData name="Michael Clarke" userId="6ed5fb80-5af1-4adc-9fca-e0e6f22e75ec" providerId="ADAL" clId="{E175B394-5DEF-4156-97B8-F83D3D0B30C4}" dt="2025-07-22T16:02:04.356" v="37" actId="20577"/>
        <pc:sldMkLst>
          <pc:docMk/>
          <pc:sldMk cId="1285795058" sldId="2147481747"/>
        </pc:sldMkLst>
      </pc:sldChg>
      <pc:sldChg chg="modNotesTx">
        <pc:chgData name="Michael Clarke" userId="6ed5fb80-5af1-4adc-9fca-e0e6f22e75ec" providerId="ADAL" clId="{E175B394-5DEF-4156-97B8-F83D3D0B30C4}" dt="2025-07-22T16:02:18.618" v="38" actId="6549"/>
        <pc:sldMkLst>
          <pc:docMk/>
          <pc:sldMk cId="2526798927" sldId="2147481748"/>
        </pc:sldMkLst>
      </pc:sldChg>
      <pc:sldChg chg="modNotesTx">
        <pc:chgData name="Michael Clarke" userId="6ed5fb80-5af1-4adc-9fca-e0e6f22e75ec" providerId="ADAL" clId="{E175B394-5DEF-4156-97B8-F83D3D0B30C4}" dt="2025-07-22T16:01:41.994" v="34" actId="20577"/>
        <pc:sldMkLst>
          <pc:docMk/>
          <pc:sldMk cId="3455615014" sldId="2147481777"/>
        </pc:sldMkLst>
      </pc:sldChg>
      <pc:sldChg chg="addSp delSp modSp mod modNotesTx">
        <pc:chgData name="Michael Clarke" userId="6ed5fb80-5af1-4adc-9fca-e0e6f22e75ec" providerId="ADAL" clId="{E175B394-5DEF-4156-97B8-F83D3D0B30C4}" dt="2025-07-22T15:59:53.514" v="20" actId="6549"/>
        <pc:sldMkLst>
          <pc:docMk/>
          <pc:sldMk cId="2064001421" sldId="2147481778"/>
        </pc:sldMkLst>
        <pc:spChg chg="del">
          <ac:chgData name="Michael Clarke" userId="6ed5fb80-5af1-4adc-9fca-e0e6f22e75ec" providerId="ADAL" clId="{E175B394-5DEF-4156-97B8-F83D3D0B30C4}" dt="2025-07-22T15:58:28.478" v="8" actId="478"/>
          <ac:spMkLst>
            <pc:docMk/>
            <pc:sldMk cId="2064001421" sldId="2147481778"/>
            <ac:spMk id="18" creationId="{AE125847-20B9-C853-F996-18C64864D46D}"/>
          </ac:spMkLst>
        </pc:spChg>
        <pc:spChg chg="del">
          <ac:chgData name="Michael Clarke" userId="6ed5fb80-5af1-4adc-9fca-e0e6f22e75ec" providerId="ADAL" clId="{E175B394-5DEF-4156-97B8-F83D3D0B30C4}" dt="2025-07-22T15:58:30.438" v="9" actId="478"/>
          <ac:spMkLst>
            <pc:docMk/>
            <pc:sldMk cId="2064001421" sldId="2147481778"/>
            <ac:spMk id="19" creationId="{5BB4EE41-F387-2B48-51FA-A31090757AAB}"/>
          </ac:spMkLst>
        </pc:spChg>
        <pc:spChg chg="del">
          <ac:chgData name="Michael Clarke" userId="6ed5fb80-5af1-4adc-9fca-e0e6f22e75ec" providerId="ADAL" clId="{E175B394-5DEF-4156-97B8-F83D3D0B30C4}" dt="2025-07-22T15:58:39.277" v="12" actId="478"/>
          <ac:spMkLst>
            <pc:docMk/>
            <pc:sldMk cId="2064001421" sldId="2147481778"/>
            <ac:spMk id="30" creationId="{A051E6AF-F23C-8BF1-766F-813A1EC8CC06}"/>
          </ac:spMkLst>
        </pc:spChg>
        <pc:spChg chg="del">
          <ac:chgData name="Michael Clarke" userId="6ed5fb80-5af1-4adc-9fca-e0e6f22e75ec" providerId="ADAL" clId="{E175B394-5DEF-4156-97B8-F83D3D0B30C4}" dt="2025-07-22T15:58:33.918" v="10" actId="478"/>
          <ac:spMkLst>
            <pc:docMk/>
            <pc:sldMk cId="2064001421" sldId="2147481778"/>
            <ac:spMk id="39" creationId="{B8FD8860-086C-9C54-B973-A011801BCD4A}"/>
          </ac:spMkLst>
        </pc:spChg>
        <pc:spChg chg="del">
          <ac:chgData name="Michael Clarke" userId="6ed5fb80-5af1-4adc-9fca-e0e6f22e75ec" providerId="ADAL" clId="{E175B394-5DEF-4156-97B8-F83D3D0B30C4}" dt="2025-07-22T15:58:37.305" v="11" actId="478"/>
          <ac:spMkLst>
            <pc:docMk/>
            <pc:sldMk cId="2064001421" sldId="2147481778"/>
            <ac:spMk id="42" creationId="{4510F35F-4CFD-02A1-B39C-0BE5F30D5128}"/>
          </ac:spMkLst>
        </pc:spChg>
        <pc:spChg chg="del">
          <ac:chgData name="Michael Clarke" userId="6ed5fb80-5af1-4adc-9fca-e0e6f22e75ec" providerId="ADAL" clId="{E175B394-5DEF-4156-97B8-F83D3D0B30C4}" dt="2025-07-22T15:58:47.337" v="15" actId="478"/>
          <ac:spMkLst>
            <pc:docMk/>
            <pc:sldMk cId="2064001421" sldId="2147481778"/>
            <ac:spMk id="45" creationId="{AFAEF451-95BE-75E0-4B7F-6CFFFBDF0CAC}"/>
          </ac:spMkLst>
        </pc:spChg>
        <pc:spChg chg="del">
          <ac:chgData name="Michael Clarke" userId="6ed5fb80-5af1-4adc-9fca-e0e6f22e75ec" providerId="ADAL" clId="{E175B394-5DEF-4156-97B8-F83D3D0B30C4}" dt="2025-07-22T15:58:49.326" v="16" actId="478"/>
          <ac:spMkLst>
            <pc:docMk/>
            <pc:sldMk cId="2064001421" sldId="2147481778"/>
            <ac:spMk id="62" creationId="{26CECECF-A5E0-0255-5F2A-3053BF1B642B}"/>
          </ac:spMkLst>
        </pc:spChg>
        <pc:spChg chg="del">
          <ac:chgData name="Michael Clarke" userId="6ed5fb80-5af1-4adc-9fca-e0e6f22e75ec" providerId="ADAL" clId="{E175B394-5DEF-4156-97B8-F83D3D0B30C4}" dt="2025-07-22T15:58:42.434" v="13" actId="478"/>
          <ac:spMkLst>
            <pc:docMk/>
            <pc:sldMk cId="2064001421" sldId="2147481778"/>
            <ac:spMk id="64" creationId="{8BE12340-69ED-0B97-476B-66CB4615E787}"/>
          </ac:spMkLst>
        </pc:spChg>
        <pc:graphicFrameChg chg="add del">
          <ac:chgData name="Michael Clarke" userId="6ed5fb80-5af1-4adc-9fca-e0e6f22e75ec" providerId="ADAL" clId="{E175B394-5DEF-4156-97B8-F83D3D0B30C4}" dt="2025-07-22T15:58:23.056" v="7" actId="478"/>
          <ac:graphicFrameMkLst>
            <pc:docMk/>
            <pc:sldMk cId="2064001421" sldId="2147481778"/>
            <ac:graphicFrameMk id="9" creationId="{00CE353B-4F7E-3E04-90B2-7CF264D8FB45}"/>
          </ac:graphicFrameMkLst>
        </pc:graphicFrameChg>
        <pc:picChg chg="add mod">
          <ac:chgData name="Michael Clarke" userId="6ed5fb80-5af1-4adc-9fca-e0e6f22e75ec" providerId="ADAL" clId="{E175B394-5DEF-4156-97B8-F83D3D0B30C4}" dt="2025-07-22T15:59:23.640" v="19" actId="14100"/>
          <ac:picMkLst>
            <pc:docMk/>
            <pc:sldMk cId="2064001421" sldId="2147481778"/>
            <ac:picMk id="1026" creationId="{B8022EF1-F417-E131-04D7-51356552FB55}"/>
          </ac:picMkLst>
        </pc:picChg>
        <pc:cxnChg chg="del">
          <ac:chgData name="Michael Clarke" userId="6ed5fb80-5af1-4adc-9fca-e0e6f22e75ec" providerId="ADAL" clId="{E175B394-5DEF-4156-97B8-F83D3D0B30C4}" dt="2025-07-22T15:58:45.671" v="14" actId="478"/>
          <ac:cxnSpMkLst>
            <pc:docMk/>
            <pc:sldMk cId="2064001421" sldId="2147481778"/>
            <ac:cxnSpMk id="5" creationId="{CEF66C31-5B15-09FE-B06C-F9ECC1EAC491}"/>
          </ac:cxnSpMkLst>
        </pc:cxnChg>
        <pc:cxnChg chg="mod">
          <ac:chgData name="Michael Clarke" userId="6ed5fb80-5af1-4adc-9fca-e0e6f22e75ec" providerId="ADAL" clId="{E175B394-5DEF-4156-97B8-F83D3D0B30C4}" dt="2025-07-22T15:58:30.438" v="9" actId="478"/>
          <ac:cxnSpMkLst>
            <pc:docMk/>
            <pc:sldMk cId="2064001421" sldId="2147481778"/>
            <ac:cxnSpMk id="27" creationId="{132F4723-C115-5EA8-8BE6-AF16257B98B7}"/>
          </ac:cxnSpMkLst>
        </pc:cxnChg>
        <pc:cxnChg chg="mod">
          <ac:chgData name="Michael Clarke" userId="6ed5fb80-5af1-4adc-9fca-e0e6f22e75ec" providerId="ADAL" clId="{E175B394-5DEF-4156-97B8-F83D3D0B30C4}" dt="2025-07-22T15:58:37.305" v="11" actId="478"/>
          <ac:cxnSpMkLst>
            <pc:docMk/>
            <pc:sldMk cId="2064001421" sldId="2147481778"/>
            <ac:cxnSpMk id="32" creationId="{2749C9DB-E558-4B59-8186-6ABBFCD60646}"/>
          </ac:cxnSpMkLst>
        </pc:cxnChg>
        <pc:cxnChg chg="mod">
          <ac:chgData name="Michael Clarke" userId="6ed5fb80-5af1-4adc-9fca-e0e6f22e75ec" providerId="ADAL" clId="{E175B394-5DEF-4156-97B8-F83D3D0B30C4}" dt="2025-07-22T15:58:49.326" v="16" actId="478"/>
          <ac:cxnSpMkLst>
            <pc:docMk/>
            <pc:sldMk cId="2064001421" sldId="2147481778"/>
            <ac:cxnSpMk id="76" creationId="{C8D1C165-ECF5-E943-F126-2666C0680393}"/>
          </ac:cxnSpMkLst>
        </pc:cxnChg>
      </pc:sldChg>
      <pc:sldChg chg="modNotesTx">
        <pc:chgData name="Michael Clarke" userId="6ed5fb80-5af1-4adc-9fca-e0e6f22e75ec" providerId="ADAL" clId="{E175B394-5DEF-4156-97B8-F83D3D0B30C4}" dt="2025-07-22T16:00:34.565" v="26" actId="20577"/>
        <pc:sldMkLst>
          <pc:docMk/>
          <pc:sldMk cId="781657520" sldId="2147481789"/>
        </pc:sldMkLst>
      </pc:sldChg>
      <pc:sldChg chg="modNotesTx">
        <pc:chgData name="Michael Clarke" userId="6ed5fb80-5af1-4adc-9fca-e0e6f22e75ec" providerId="ADAL" clId="{E175B394-5DEF-4156-97B8-F83D3D0B30C4}" dt="2025-07-22T16:00:09.534" v="22" actId="20577"/>
        <pc:sldMkLst>
          <pc:docMk/>
          <pc:sldMk cId="1358396342" sldId="2147481790"/>
        </pc:sldMkLst>
      </pc:sldChg>
      <pc:sldChg chg="modNotesTx">
        <pc:chgData name="Michael Clarke" userId="6ed5fb80-5af1-4adc-9fca-e0e6f22e75ec" providerId="ADAL" clId="{E175B394-5DEF-4156-97B8-F83D3D0B30C4}" dt="2025-07-22T16:00:02.752" v="21" actId="20577"/>
        <pc:sldMkLst>
          <pc:docMk/>
          <pc:sldMk cId="1287228392" sldId="2147481802"/>
        </pc:sldMkLst>
      </pc:sldChg>
      <pc:sldChg chg="modNotesTx">
        <pc:chgData name="Michael Clarke" userId="6ed5fb80-5af1-4adc-9fca-e0e6f22e75ec" providerId="ADAL" clId="{E175B394-5DEF-4156-97B8-F83D3D0B30C4}" dt="2025-07-22T16:00:24.298" v="23" actId="20577"/>
        <pc:sldMkLst>
          <pc:docMk/>
          <pc:sldMk cId="3932077158" sldId="2147481812"/>
        </pc:sldMkLst>
      </pc:sldChg>
      <pc:sldChg chg="modNotesTx">
        <pc:chgData name="Michael Clarke" userId="6ed5fb80-5af1-4adc-9fca-e0e6f22e75ec" providerId="ADAL" clId="{E175B394-5DEF-4156-97B8-F83D3D0B30C4}" dt="2025-07-22T16:01:31.626" v="33" actId="20577"/>
        <pc:sldMkLst>
          <pc:docMk/>
          <pc:sldMk cId="293259593" sldId="2147481817"/>
        </pc:sldMkLst>
      </pc:sldChg>
      <pc:sldChg chg="modNotesTx">
        <pc:chgData name="Michael Clarke" userId="6ed5fb80-5af1-4adc-9fca-e0e6f22e75ec" providerId="ADAL" clId="{E175B394-5DEF-4156-97B8-F83D3D0B30C4}" dt="2025-07-22T16:01:18.749" v="31" actId="20577"/>
        <pc:sldMkLst>
          <pc:docMk/>
          <pc:sldMk cId="809950516" sldId="2147481824"/>
        </pc:sldMkLst>
      </pc:sldChg>
      <pc:sldChg chg="modNotesTx">
        <pc:chgData name="Michael Clarke" userId="6ed5fb80-5af1-4adc-9fca-e0e6f22e75ec" providerId="ADAL" clId="{E175B394-5DEF-4156-97B8-F83D3D0B30C4}" dt="2025-07-22T16:00:30.620" v="25" actId="20577"/>
        <pc:sldMkLst>
          <pc:docMk/>
          <pc:sldMk cId="3255271237" sldId="2147481825"/>
        </pc:sldMkLst>
      </pc:sldChg>
      <pc:sldChg chg="modNotesTx">
        <pc:chgData name="Michael Clarke" userId="6ed5fb80-5af1-4adc-9fca-e0e6f22e75ec" providerId="ADAL" clId="{E175B394-5DEF-4156-97B8-F83D3D0B30C4}" dt="2025-07-22T16:01:52.961" v="35" actId="20577"/>
        <pc:sldMkLst>
          <pc:docMk/>
          <pc:sldMk cId="3927435794" sldId="2147481826"/>
        </pc:sldMkLst>
      </pc:sldChg>
      <pc:sldChg chg="modNotesTx">
        <pc:chgData name="Michael Clarke" userId="6ed5fb80-5af1-4adc-9fca-e0e6f22e75ec" providerId="ADAL" clId="{E175B394-5DEF-4156-97B8-F83D3D0B30C4}" dt="2025-07-22T16:00:54.134" v="28" actId="20577"/>
        <pc:sldMkLst>
          <pc:docMk/>
          <pc:sldMk cId="2630415953" sldId="2147481828"/>
        </pc:sldMkLst>
      </pc:sldChg>
      <pc:sldChg chg="modNotesTx">
        <pc:chgData name="Michael Clarke" userId="6ed5fb80-5af1-4adc-9fca-e0e6f22e75ec" providerId="ADAL" clId="{E175B394-5DEF-4156-97B8-F83D3D0B30C4}" dt="2025-07-22T16:01:24.944" v="32" actId="20577"/>
        <pc:sldMkLst>
          <pc:docMk/>
          <pc:sldMk cId="842332035" sldId="2147481831"/>
        </pc:sldMkLst>
      </pc:sldChg>
      <pc:sldChg chg="modNotesTx">
        <pc:chgData name="Michael Clarke" userId="6ed5fb80-5af1-4adc-9fca-e0e6f22e75ec" providerId="ADAL" clId="{E175B394-5DEF-4156-97B8-F83D3D0B30C4}" dt="2025-07-22T16:01:06.093" v="29" actId="20577"/>
        <pc:sldMkLst>
          <pc:docMk/>
          <pc:sldMk cId="2894160072" sldId="2147481836"/>
        </pc:sldMkLst>
      </pc:sldChg>
      <pc:sldChg chg="modNotesTx">
        <pc:chgData name="Michael Clarke" userId="6ed5fb80-5af1-4adc-9fca-e0e6f22e75ec" providerId="ADAL" clId="{E175B394-5DEF-4156-97B8-F83D3D0B30C4}" dt="2025-07-22T16:01:58.979" v="36" actId="20577"/>
        <pc:sldMkLst>
          <pc:docMk/>
          <pc:sldMk cId="1269661991" sldId="2147481837"/>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embeddings/oleObject2.bin"/></Relationships>
</file>

<file path=ppt/charts/_rels/chart2.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themeOverride" Target="../theme/themeOverride2.xml"/><Relationship Id="rId7" Type="http://schemas.openxmlformats.org/officeDocument/2006/relationships/image" Target="../media/image81.png"/><Relationship Id="rId2" Type="http://schemas.microsoft.com/office/2011/relationships/chartColorStyle" Target="colors2.xml"/><Relationship Id="rId1" Type="http://schemas.microsoft.com/office/2011/relationships/chartStyle" Target="style2.xml"/><Relationship Id="rId6" Type="http://schemas.openxmlformats.org/officeDocument/2006/relationships/image" Target="../media/image80.png"/><Relationship Id="rId5" Type="http://schemas.openxmlformats.org/officeDocument/2006/relationships/image" Target="../media/image79.png"/><Relationship Id="rId10" Type="http://schemas.openxmlformats.org/officeDocument/2006/relationships/package" Target="../embeddings/Microsoft_Excel_Worksheet.xlsx"/><Relationship Id="rId4" Type="http://schemas.openxmlformats.org/officeDocument/2006/relationships/image" Target="../media/image78.png"/><Relationship Id="rId9" Type="http://schemas.openxmlformats.org/officeDocument/2006/relationships/image" Target="../media/image83.png"/></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0" i="0" u="none" strike="noStrike" kern="1200" spc="0" baseline="0">
                <a:solidFill>
                  <a:schemeClr val="tx1"/>
                </a:solidFill>
                <a:latin typeface="Century Gothic" panose="020B0502020202020204" pitchFamily="34" charset="0"/>
                <a:ea typeface="+mn-ea"/>
                <a:cs typeface="+mn-cs"/>
              </a:defRPr>
            </a:pPr>
            <a:r>
              <a:rPr lang="en-US" sz="1600"/>
              <a:t>Customer Satisfaction Index</a:t>
            </a:r>
          </a:p>
        </c:rich>
      </c:tx>
      <c:overlay val="0"/>
      <c:spPr>
        <a:noFill/>
        <a:ln>
          <a:noFill/>
        </a:ln>
        <a:effectLst/>
      </c:spPr>
      <c:txPr>
        <a:bodyPr rot="0" spcFirstLastPara="1" vertOverflow="ellipsis" vert="horz" wrap="square" anchor="ctr" anchorCtr="1"/>
        <a:lstStyle/>
        <a:p>
          <a:pPr>
            <a:defRPr sz="1600" b="0" i="0" u="none" strike="noStrike" kern="1200" spc="0" baseline="0">
              <a:solidFill>
                <a:schemeClr val="tx1"/>
              </a:solidFill>
              <a:latin typeface="Century Gothic" panose="020B0502020202020204" pitchFamily="34" charset="0"/>
              <a:ea typeface="+mn-ea"/>
              <a:cs typeface="+mn-cs"/>
            </a:defRPr>
          </a:pPr>
          <a:endParaRPr lang="en-US"/>
        </a:p>
      </c:txPr>
    </c:title>
    <c:autoTitleDeleted val="0"/>
    <c:plotArea>
      <c:layout>
        <c:manualLayout>
          <c:layoutTarget val="inner"/>
          <c:xMode val="edge"/>
          <c:yMode val="edge"/>
          <c:x val="0.14969042685527126"/>
          <c:y val="0.18800801938813022"/>
          <c:w val="0.82074047871424394"/>
          <c:h val="0.65701312889556873"/>
        </c:manualLayout>
      </c:layout>
      <c:lineChart>
        <c:grouping val="standard"/>
        <c:varyColors val="0"/>
        <c:ser>
          <c:idx val="0"/>
          <c:order val="0"/>
          <c:tx>
            <c:strRef>
              <c:f>'5year stats'!$B$2</c:f>
              <c:strCache>
                <c:ptCount val="1"/>
                <c:pt idx="0">
                  <c:v>CSI</c:v>
                </c:pt>
              </c:strCache>
            </c:strRef>
          </c:tx>
          <c:spPr>
            <a:ln w="28575" cap="rnd">
              <a:solidFill>
                <a:srgbClr val="5847FC"/>
              </a:solidFill>
              <a:round/>
            </a:ln>
            <a:effectLst/>
          </c:spPr>
          <c:marker>
            <c:symbol val="none"/>
          </c:marker>
          <c:dLbls>
            <c:spPr>
              <a:solidFill>
                <a:sysClr val="window" lastClr="FFFFFF"/>
              </a:solidFill>
              <a:ln>
                <a:noFill/>
              </a:ln>
              <a:effectLst/>
            </c:spPr>
            <c:txPr>
              <a:bodyPr rot="0" spcFirstLastPara="1" vertOverflow="ellipsis" vert="horz" wrap="square" anchor="ctr" anchorCtr="1"/>
              <a:lstStyle/>
              <a:p>
                <a:pPr>
                  <a:defRPr sz="1600" b="0" i="0" u="none" strike="noStrike" kern="1200" baseline="0">
                    <a:solidFill>
                      <a:schemeClr val="tx1"/>
                    </a:solidFill>
                    <a:latin typeface="Century Gothic" panose="020B0502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'5year stats'!$A$3:$A$9</c:f>
              <c:numCache>
                <c:formatCode>General</c:formatCode>
                <c:ptCount val="7"/>
                <c:pt idx="0">
                  <c:v>2019</c:v>
                </c:pt>
                <c:pt idx="1">
                  <c:v>2020</c:v>
                </c:pt>
                <c:pt idx="2">
                  <c:v>2021</c:v>
                </c:pt>
                <c:pt idx="3">
                  <c:v>2022</c:v>
                </c:pt>
                <c:pt idx="4">
                  <c:v>2023</c:v>
                </c:pt>
                <c:pt idx="5">
                  <c:v>2024</c:v>
                </c:pt>
                <c:pt idx="6">
                  <c:v>2025</c:v>
                </c:pt>
              </c:numCache>
            </c:numRef>
          </c:cat>
          <c:val>
            <c:numRef>
              <c:f>'5year stats'!$B$3:$B$9</c:f>
              <c:numCache>
                <c:formatCode>0.0</c:formatCode>
                <c:ptCount val="7"/>
                <c:pt idx="0">
                  <c:v>69.7</c:v>
                </c:pt>
                <c:pt idx="1">
                  <c:v>67.099999999999994</c:v>
                </c:pt>
                <c:pt idx="2">
                  <c:v>75</c:v>
                </c:pt>
                <c:pt idx="3">
                  <c:v>74.2</c:v>
                </c:pt>
                <c:pt idx="4">
                  <c:v>78.900000000000006</c:v>
                </c:pt>
                <c:pt idx="5">
                  <c:v>81.2</c:v>
                </c:pt>
                <c:pt idx="6">
                  <c:v>83</c:v>
                </c:pt>
              </c:numCache>
            </c:numRef>
          </c:val>
          <c:smooth val="0"/>
          <c:extLst>
            <c:ext xmlns:c16="http://schemas.microsoft.com/office/drawing/2014/chart" uri="{C3380CC4-5D6E-409C-BE32-E72D297353CC}">
              <c16:uniqueId val="{00000000-928C-D643-9059-B7895B011B87}"/>
            </c:ext>
          </c:extLst>
        </c:ser>
        <c:dLbls>
          <c:dLblPos val="ctr"/>
          <c:showLegendKey val="0"/>
          <c:showVal val="1"/>
          <c:showCatName val="0"/>
          <c:showSerName val="0"/>
          <c:showPercent val="0"/>
          <c:showBubbleSize val="0"/>
        </c:dLbls>
        <c:smooth val="0"/>
        <c:axId val="1418844160"/>
        <c:axId val="1418850400"/>
        <c:extLst>
          <c:ext xmlns:c15="http://schemas.microsoft.com/office/drawing/2012/chart" uri="{02D57815-91ED-43cb-92C2-25804820EDAC}">
            <c15:filteredLineSeries>
              <c15:ser>
                <c:idx val="1"/>
                <c:order val="1"/>
                <c:tx>
                  <c:strRef>
                    <c:extLst>
                      <c:ext uri="{02D57815-91ED-43cb-92C2-25804820EDAC}">
                        <c15:formulaRef>
                          <c15:sqref>'5year stats'!$C$2</c15:sqref>
                        </c15:formulaRef>
                      </c:ext>
                    </c:extLst>
                    <c:strCache>
                      <c:ptCount val="1"/>
                      <c:pt idx="0">
                        <c:v>NPS</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Century Gothic" panose="020B0502020202020204" pitchFamily="34" charset="0"/>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'5year stats'!$A$3:$A$9</c15:sqref>
                        </c15:formulaRef>
                      </c:ext>
                    </c:extLst>
                    <c:numCache>
                      <c:formatCode>General</c:formatCode>
                      <c:ptCount val="7"/>
                      <c:pt idx="0">
                        <c:v>2019</c:v>
                      </c:pt>
                      <c:pt idx="1">
                        <c:v>2020</c:v>
                      </c:pt>
                      <c:pt idx="2">
                        <c:v>2021</c:v>
                      </c:pt>
                      <c:pt idx="3">
                        <c:v>2022</c:v>
                      </c:pt>
                      <c:pt idx="4">
                        <c:v>2023</c:v>
                      </c:pt>
                      <c:pt idx="5">
                        <c:v>2024</c:v>
                      </c:pt>
                      <c:pt idx="6">
                        <c:v>2025</c:v>
                      </c:pt>
                    </c:numCache>
                  </c:numRef>
                </c:cat>
                <c:val>
                  <c:numRef>
                    <c:extLst>
                      <c:ext uri="{02D57815-91ED-43cb-92C2-25804820EDAC}">
                        <c15:formulaRef>
                          <c15:sqref>'5year stats'!$C$3:$C$9</c15:sqref>
                        </c15:formulaRef>
                      </c:ext>
                    </c:extLst>
                    <c:numCache>
                      <c:formatCode>General</c:formatCode>
                      <c:ptCount val="7"/>
                      <c:pt idx="0">
                        <c:v>-29.4</c:v>
                      </c:pt>
                      <c:pt idx="1">
                        <c:v>-34.200000000000003</c:v>
                      </c:pt>
                      <c:pt idx="2">
                        <c:v>-1.5</c:v>
                      </c:pt>
                      <c:pt idx="3">
                        <c:v>7.5</c:v>
                      </c:pt>
                      <c:pt idx="4">
                        <c:v>26.1</c:v>
                      </c:pt>
                      <c:pt idx="5">
                        <c:v>18.600000000000001</c:v>
                      </c:pt>
                      <c:pt idx="6">
                        <c:v>34</c:v>
                      </c:pt>
                    </c:numCache>
                  </c:numRef>
                </c:val>
                <c:smooth val="0"/>
                <c:extLst>
                  <c:ext xmlns:c16="http://schemas.microsoft.com/office/drawing/2014/chart" uri="{C3380CC4-5D6E-409C-BE32-E72D297353CC}">
                    <c16:uniqueId val="{00000001-928C-D643-9059-B7895B011B87}"/>
                  </c:ext>
                </c:extLst>
              </c15:ser>
            </c15:filteredLineSeries>
            <c15:filteredLineSeries>
              <c15:ser>
                <c:idx val="2"/>
                <c:order val="2"/>
                <c:tx>
                  <c:strRef>
                    <c:extLst xmlns:c15="http://schemas.microsoft.com/office/drawing/2012/chart">
                      <c:ext xmlns:c15="http://schemas.microsoft.com/office/drawing/2012/chart" uri="{02D57815-91ED-43cb-92C2-25804820EDAC}">
                        <c15:formulaRef>
                          <c15:sqref>'5year stats'!$D$2</c15:sqref>
                        </c15:formulaRef>
                      </c:ext>
                    </c:extLst>
                    <c:strCache>
                      <c:ptCount val="1"/>
                      <c:pt idx="0">
                        <c:v>Customer effort</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Century Gothic" panose="020B0502020202020204" pitchFamily="34" charset="0"/>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xmlns:c15="http://schemas.microsoft.com/office/drawing/2012/chart">
                      <c:ext xmlns:c15="http://schemas.microsoft.com/office/drawing/2012/chart" uri="{02D57815-91ED-43cb-92C2-25804820EDAC}">
                        <c15:formulaRef>
                          <c15:sqref>'5year stats'!$A$3:$A$9</c15:sqref>
                        </c15:formulaRef>
                      </c:ext>
                    </c:extLst>
                    <c:numCache>
                      <c:formatCode>General</c:formatCode>
                      <c:ptCount val="7"/>
                      <c:pt idx="0">
                        <c:v>2019</c:v>
                      </c:pt>
                      <c:pt idx="1">
                        <c:v>2020</c:v>
                      </c:pt>
                      <c:pt idx="2">
                        <c:v>2021</c:v>
                      </c:pt>
                      <c:pt idx="3">
                        <c:v>2022</c:v>
                      </c:pt>
                      <c:pt idx="4">
                        <c:v>2023</c:v>
                      </c:pt>
                      <c:pt idx="5">
                        <c:v>2024</c:v>
                      </c:pt>
                      <c:pt idx="6">
                        <c:v>2025</c:v>
                      </c:pt>
                    </c:numCache>
                  </c:numRef>
                </c:cat>
                <c:val>
                  <c:numRef>
                    <c:extLst xmlns:c15="http://schemas.microsoft.com/office/drawing/2012/chart">
                      <c:ext xmlns:c15="http://schemas.microsoft.com/office/drawing/2012/chart" uri="{02D57815-91ED-43cb-92C2-25804820EDAC}">
                        <c15:formulaRef>
                          <c15:sqref>'5year stats'!$D$3:$D$9</c15:sqref>
                        </c15:formulaRef>
                      </c:ext>
                    </c:extLst>
                    <c:numCache>
                      <c:formatCode>General</c:formatCode>
                      <c:ptCount val="7"/>
                      <c:pt idx="0">
                        <c:v>5.0999999999999996</c:v>
                      </c:pt>
                      <c:pt idx="1">
                        <c:v>5</c:v>
                      </c:pt>
                      <c:pt idx="2">
                        <c:v>4.0999999999999996</c:v>
                      </c:pt>
                      <c:pt idx="3">
                        <c:v>4.5</c:v>
                      </c:pt>
                      <c:pt idx="4">
                        <c:v>3.8</c:v>
                      </c:pt>
                      <c:pt idx="5">
                        <c:v>3.6</c:v>
                      </c:pt>
                      <c:pt idx="6">
                        <c:v>3.5</c:v>
                      </c:pt>
                    </c:numCache>
                  </c:numRef>
                </c:val>
                <c:smooth val="0"/>
                <c:extLst xmlns:c15="http://schemas.microsoft.com/office/drawing/2012/chart">
                  <c:ext xmlns:c16="http://schemas.microsoft.com/office/drawing/2014/chart" uri="{C3380CC4-5D6E-409C-BE32-E72D297353CC}">
                    <c16:uniqueId val="{00000002-928C-D643-9059-B7895B011B87}"/>
                  </c:ext>
                </c:extLst>
              </c15:ser>
            </c15:filteredLineSeries>
          </c:ext>
        </c:extLst>
      </c:lineChart>
      <c:catAx>
        <c:axId val="14188441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solidFill>
                <a:latin typeface="Century Gothic" panose="020B0502020202020204" pitchFamily="34" charset="0"/>
                <a:ea typeface="+mn-ea"/>
                <a:cs typeface="+mn-cs"/>
              </a:defRPr>
            </a:pPr>
            <a:endParaRPr lang="en-US"/>
          </a:p>
        </c:txPr>
        <c:crossAx val="1418850400"/>
        <c:crosses val="autoZero"/>
        <c:auto val="1"/>
        <c:lblAlgn val="ctr"/>
        <c:lblOffset val="100"/>
        <c:noMultiLvlLbl val="0"/>
      </c:catAx>
      <c:valAx>
        <c:axId val="1418850400"/>
        <c:scaling>
          <c:orientation val="minMax"/>
          <c:min val="60"/>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Century Gothic" panose="020B0502020202020204" pitchFamily="34" charset="0"/>
                <a:ea typeface="+mn-ea"/>
                <a:cs typeface="+mn-cs"/>
              </a:defRPr>
            </a:pPr>
            <a:endParaRPr lang="en-US"/>
          </a:p>
        </c:txPr>
        <c:crossAx val="1418844160"/>
        <c:crosses val="autoZero"/>
        <c:crossBetween val="between"/>
      </c:valAx>
      <c:spPr>
        <a:noFill/>
        <a:ln>
          <a:noFill/>
        </a:ln>
        <a:effectLst/>
      </c:spPr>
    </c:plotArea>
    <c:plotVisOnly val="1"/>
    <c:dispBlanksAs val="gap"/>
    <c:showDLblsOverMax val="0"/>
  </c:chart>
  <c:spPr>
    <a:noFill/>
    <a:ln>
      <a:noFill/>
    </a:ln>
    <a:effectLst/>
  </c:spPr>
  <c:txPr>
    <a:bodyPr/>
    <a:lstStyle/>
    <a:p>
      <a:pPr>
        <a:defRPr sz="2000">
          <a:solidFill>
            <a:schemeClr val="tx1"/>
          </a:solidFill>
          <a:latin typeface="Century Gothic" panose="020B0502020202020204" pitchFamily="34" charset="0"/>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Aptos" panose="020B0004020202020204" pitchFamily="34" charset="0"/>
                <a:ea typeface="+mn-ea"/>
                <a:cs typeface="+mn-cs"/>
              </a:defRPr>
            </a:pPr>
            <a:r>
              <a:rPr lang="en-GB" b="0">
                <a:solidFill>
                  <a:schemeClr val="tx1"/>
                </a:solidFill>
                <a:latin typeface="Aptos" panose="020B0004020202020204" pitchFamily="34" charset="0"/>
              </a:rPr>
              <a:t>CV (MJ/m</a:t>
            </a:r>
            <a:r>
              <a:rPr lang="en-GB" b="0" baseline="30000">
                <a:solidFill>
                  <a:schemeClr val="tx1"/>
                </a:solidFill>
                <a:latin typeface="Aptos" panose="020B0004020202020204" pitchFamily="34" charset="0"/>
              </a:rPr>
              <a:t>3</a:t>
            </a:r>
            <a:r>
              <a:rPr lang="en-GB" b="0">
                <a:solidFill>
                  <a:schemeClr val="tx1"/>
                </a:solidFill>
                <a:latin typeface="Aptos" panose="020B0004020202020204" pitchFamily="34" charset="0"/>
              </a:rPr>
              <a:t>)</a:t>
            </a:r>
          </a:p>
        </c:rich>
      </c:tx>
      <c:layout>
        <c:manualLayout>
          <c:xMode val="edge"/>
          <c:yMode val="edge"/>
          <c:x val="0.41550091025835845"/>
          <c:y val="0.42753676047507688"/>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Aptos" panose="020B0004020202020204" pitchFamily="34" charset="0"/>
              <a:ea typeface="+mn-ea"/>
              <a:cs typeface="+mn-cs"/>
            </a:defRPr>
          </a:pPr>
          <a:endParaRPr lang="en-US"/>
        </a:p>
      </c:txPr>
    </c:title>
    <c:autoTitleDeleted val="0"/>
    <c:plotArea>
      <c:layout>
        <c:manualLayout>
          <c:layoutTarget val="inner"/>
          <c:xMode val="edge"/>
          <c:yMode val="edge"/>
          <c:x val="1.0565546094173766E-2"/>
          <c:y val="0.11228275519614102"/>
          <c:w val="0.96824552316637891"/>
          <c:h val="0.80282897070298631"/>
        </c:manualLayout>
      </c:layout>
      <c:barChart>
        <c:barDir val="col"/>
        <c:grouping val="clustered"/>
        <c:varyColors val="0"/>
        <c:ser>
          <c:idx val="0"/>
          <c:order val="0"/>
          <c:spPr>
            <a:solidFill>
              <a:schemeClr val="accent1"/>
            </a:solidFill>
            <a:ln>
              <a:noFill/>
            </a:ln>
            <a:effectLst>
              <a:outerShdw blurRad="50800" dist="38100" dir="2700000" algn="tl" rotWithShape="0">
                <a:prstClr val="black">
                  <a:alpha val="40000"/>
                </a:prstClr>
              </a:outerShdw>
            </a:effectLst>
          </c:spPr>
          <c:invertIfNegative val="0"/>
          <c:dPt>
            <c:idx val="0"/>
            <c:invertIfNegative val="0"/>
            <c:bubble3D val="0"/>
            <c:spPr>
              <a:blipFill>
                <a:blip xmlns:r="http://schemas.openxmlformats.org/officeDocument/2006/relationships" r:embed="rId4"/>
                <a:stretch>
                  <a:fillRect/>
                </a:stretch>
              </a:blipFill>
              <a:ln>
                <a:no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1-65A0-4AAD-8FB8-92A4E457037C}"/>
              </c:ext>
            </c:extLst>
          </c:dPt>
          <c:dPt>
            <c:idx val="1"/>
            <c:invertIfNegative val="0"/>
            <c:bubble3D val="0"/>
            <c:spPr>
              <a:blipFill>
                <a:blip xmlns:r="http://schemas.openxmlformats.org/officeDocument/2006/relationships" r:embed="rId5"/>
                <a:stretch>
                  <a:fillRect/>
                </a:stretch>
              </a:blipFill>
              <a:ln>
                <a:no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3-65A0-4AAD-8FB8-92A4E457037C}"/>
              </c:ext>
            </c:extLst>
          </c:dPt>
          <c:dPt>
            <c:idx val="2"/>
            <c:invertIfNegative val="0"/>
            <c:bubble3D val="0"/>
            <c:spPr>
              <a:blipFill>
                <a:blip xmlns:r="http://schemas.openxmlformats.org/officeDocument/2006/relationships" r:embed="rId6"/>
                <a:stretch>
                  <a:fillRect/>
                </a:stretch>
              </a:blipFill>
              <a:ln>
                <a:no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5-65A0-4AAD-8FB8-92A4E457037C}"/>
              </c:ext>
            </c:extLst>
          </c:dPt>
          <c:dPt>
            <c:idx val="3"/>
            <c:invertIfNegative val="0"/>
            <c:bubble3D val="0"/>
            <c:spPr>
              <a:blipFill>
                <a:blip xmlns:r="http://schemas.openxmlformats.org/officeDocument/2006/relationships" r:embed="rId7"/>
                <a:stretch>
                  <a:fillRect/>
                </a:stretch>
              </a:blipFill>
              <a:ln>
                <a:no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7-65A0-4AAD-8FB8-92A4E457037C}"/>
              </c:ext>
            </c:extLst>
          </c:dPt>
          <c:dPt>
            <c:idx val="4"/>
            <c:invertIfNegative val="0"/>
            <c:bubble3D val="0"/>
            <c:spPr>
              <a:blipFill>
                <a:blip xmlns:r="http://schemas.openxmlformats.org/officeDocument/2006/relationships" r:embed="rId8"/>
                <a:stretch>
                  <a:fillRect/>
                </a:stretch>
              </a:blipFill>
              <a:ln>
                <a:no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9-65A0-4AAD-8FB8-92A4E457037C}"/>
              </c:ext>
            </c:extLst>
          </c:dPt>
          <c:dPt>
            <c:idx val="5"/>
            <c:invertIfNegative val="0"/>
            <c:bubble3D val="0"/>
            <c:spPr>
              <a:blipFill>
                <a:blip xmlns:r="http://schemas.openxmlformats.org/officeDocument/2006/relationships" r:embed="rId9"/>
                <a:stretch>
                  <a:fillRect/>
                </a:stretch>
              </a:blipFill>
              <a:ln>
                <a:noFill/>
              </a:ln>
              <a:effectLst>
                <a:outerShdw blurRad="50800" dist="38100" dir="2700000" algn="tl" rotWithShape="0">
                  <a:prstClr val="black">
                    <a:alpha val="40000"/>
                  </a:prstClr>
                </a:outerShdw>
              </a:effectLst>
            </c:spPr>
            <c:extLst>
              <c:ext xmlns:c16="http://schemas.microsoft.com/office/drawing/2014/chart" uri="{C3380CC4-5D6E-409C-BE32-E72D297353CC}">
                <c16:uniqueId val="{0000000B-65A0-4AAD-8FB8-92A4E457037C}"/>
              </c:ext>
            </c:extLst>
          </c:dPt>
          <c:dLbls>
            <c:dLbl>
              <c:idx val="0"/>
              <c:tx>
                <c:rich>
                  <a:bodyPr/>
                  <a:lstStyle/>
                  <a:p>
                    <a:fld id="{8CCBB3AF-32D7-4251-97E4-F0B1C0D07388}" type="VALUE">
                      <a:rPr lang="en-US"/>
                      <a:pPr/>
                      <a:t>[VALUE]</a:t>
                    </a:fld>
                    <a:endParaRPr lang="en-GB"/>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65A0-4AAD-8FB8-92A4E457037C}"/>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5A0-4AAD-8FB8-92A4E457037C}"/>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5A0-4AAD-8FB8-92A4E457037C}"/>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5A0-4AAD-8FB8-92A4E457037C}"/>
                </c:ext>
              </c:extLst>
            </c:dLbl>
            <c:dLbl>
              <c:idx val="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65A0-4AAD-8FB8-92A4E457037C}"/>
                </c:ext>
              </c:extLst>
            </c:dLbl>
            <c:dLbl>
              <c:idx val="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65A0-4AAD-8FB8-92A4E457037C}"/>
                </c:ext>
              </c:extLst>
            </c:dLbl>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tx1">
                        <a:lumMod val="75000"/>
                        <a:lumOff val="25000"/>
                      </a:schemeClr>
                    </a:solidFill>
                    <a:latin typeface="Aptos" panose="020B0004020202020204" pitchFamily="34" charset="0"/>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Sheet1!$B$3:$G$3</c:f>
              <c:strCache>
                <c:ptCount val="6"/>
                <c:pt idx="0">
                  <c:v>Hydrogen</c:v>
                </c:pt>
                <c:pt idx="1">
                  <c:v>20% H2 blend</c:v>
                </c:pt>
                <c:pt idx="2">
                  <c:v>5% H2 blend </c:v>
                </c:pt>
                <c:pt idx="3">
                  <c:v>Biomethane </c:v>
                </c:pt>
                <c:pt idx="4">
                  <c:v>Natural gas</c:v>
                </c:pt>
                <c:pt idx="5">
                  <c:v>Propane</c:v>
                </c:pt>
              </c:strCache>
            </c:strRef>
          </c:cat>
          <c:val>
            <c:numRef>
              <c:f>Sheet1!$B$4:$G$4</c:f>
              <c:numCache>
                <c:formatCode>General</c:formatCode>
                <c:ptCount val="6"/>
                <c:pt idx="0">
                  <c:v>12</c:v>
                </c:pt>
                <c:pt idx="1">
                  <c:v>34</c:v>
                </c:pt>
                <c:pt idx="2">
                  <c:v>38</c:v>
                </c:pt>
                <c:pt idx="3">
                  <c:v>37</c:v>
                </c:pt>
                <c:pt idx="4">
                  <c:v>39</c:v>
                </c:pt>
                <c:pt idx="5">
                  <c:v>96</c:v>
                </c:pt>
              </c:numCache>
            </c:numRef>
          </c:val>
          <c:extLst>
            <c:ext xmlns:c16="http://schemas.microsoft.com/office/drawing/2014/chart" uri="{C3380CC4-5D6E-409C-BE32-E72D297353CC}">
              <c16:uniqueId val="{0000000C-65A0-4AAD-8FB8-92A4E457037C}"/>
            </c:ext>
          </c:extLst>
        </c:ser>
        <c:dLbls>
          <c:showLegendKey val="0"/>
          <c:showVal val="0"/>
          <c:showCatName val="0"/>
          <c:showSerName val="0"/>
          <c:showPercent val="0"/>
          <c:showBubbleSize val="0"/>
        </c:dLbls>
        <c:gapWidth val="39"/>
        <c:overlap val="-31"/>
        <c:axId val="690112264"/>
        <c:axId val="690107584"/>
      </c:barChart>
      <c:catAx>
        <c:axId val="6901122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b" anchorCtr="0"/>
          <a:lstStyle/>
          <a:p>
            <a:pPr>
              <a:defRPr sz="1100" b="0" i="0" u="none" strike="noStrike" kern="1200" baseline="0">
                <a:solidFill>
                  <a:schemeClr val="tx1"/>
                </a:solidFill>
                <a:latin typeface="Aptos" panose="020B0004020202020204" pitchFamily="34" charset="0"/>
                <a:ea typeface="+mn-ea"/>
                <a:cs typeface="+mn-cs"/>
              </a:defRPr>
            </a:pPr>
            <a:endParaRPr lang="en-US"/>
          </a:p>
        </c:txPr>
        <c:crossAx val="690107584"/>
        <c:crosses val="autoZero"/>
        <c:auto val="1"/>
        <c:lblAlgn val="ctr"/>
        <c:lblOffset val="100"/>
        <c:noMultiLvlLbl val="0"/>
      </c:catAx>
      <c:valAx>
        <c:axId val="690107584"/>
        <c:scaling>
          <c:orientation val="minMax"/>
        </c:scaling>
        <c:delete val="1"/>
        <c:axPos val="l"/>
        <c:majorGridlines>
          <c:spPr>
            <a:ln w="9525" cap="flat" cmpd="sng" algn="ctr">
              <a:solidFill>
                <a:schemeClr val="bg1">
                  <a:alpha val="0"/>
                </a:schemeClr>
              </a:solidFill>
              <a:round/>
            </a:ln>
            <a:effectLst/>
          </c:spPr>
        </c:majorGridlines>
        <c:numFmt formatCode="General" sourceLinked="1"/>
        <c:majorTickMark val="none"/>
        <c:minorTickMark val="none"/>
        <c:tickLblPos val="nextTo"/>
        <c:crossAx val="690112264"/>
        <c:crosses val="autoZero"/>
        <c:crossBetween val="between"/>
      </c:valAx>
      <c:spPr>
        <a:noFill/>
        <a:ln>
          <a:noFill/>
        </a:ln>
        <a:effectLst/>
      </c:spPr>
    </c:plotArea>
    <c:plotVisOnly val="1"/>
    <c:dispBlanksAs val="gap"/>
    <c:showDLblsOverMax val="0"/>
  </c:chart>
  <c:spPr>
    <a:noFill/>
    <a:ln w="9525" cap="flat" cmpd="sng" algn="ctr">
      <a:noFill/>
      <a:round/>
    </a:ln>
    <a:effectLst/>
  </c:spPr>
  <c:txPr>
    <a:bodyPr/>
    <a:lstStyle/>
    <a:p>
      <a:pPr>
        <a:defRPr/>
      </a:pPr>
      <a:endParaRPr lang="en-US"/>
    </a:p>
  </c:txPr>
  <c:externalData r:id="rId10">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IN"/>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B2299E0B-D53A-43BC-820C-86A8204CE896}" type="datetimeFigureOut">
              <a:rPr lang="en-IN" smtClean="0"/>
              <a:t>22-07-2025</a:t>
            </a:fld>
            <a:endParaRPr lang="en-IN"/>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IN"/>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IN"/>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58E76836-09D1-484F-AB2E-15C28080EFE9}" type="slidenum">
              <a:rPr lang="en-IN" smtClean="0"/>
              <a:t>‹#›</a:t>
            </a:fld>
            <a:endParaRPr lang="en-IN"/>
          </a:p>
        </p:txBody>
      </p:sp>
    </p:spTree>
    <p:extLst>
      <p:ext uri="{BB962C8B-B14F-4D97-AF65-F5344CB8AC3E}">
        <p14:creationId xmlns:p14="http://schemas.microsoft.com/office/powerpoint/2010/main" val="203240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8E76836-09D1-484F-AB2E-15C28080EFE9}" type="slidenum">
              <a:rPr lang="en-IN" smtClean="0"/>
              <a:t>2</a:t>
            </a:fld>
            <a:endParaRPr lang="en-IN"/>
          </a:p>
        </p:txBody>
      </p:sp>
    </p:spTree>
    <p:extLst>
      <p:ext uri="{BB962C8B-B14F-4D97-AF65-F5344CB8AC3E}">
        <p14:creationId xmlns:p14="http://schemas.microsoft.com/office/powerpoint/2010/main" val="3737942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A814C-A920-0BEE-8DBE-F04CAA234F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0ED885-1C7A-45ED-556E-7F33A438F8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EDEF82-8425-86BC-02C2-E581AC03E3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CD301C-F419-67A1-BEDC-31B3BC35E116}"/>
              </a:ext>
            </a:extLst>
          </p:cNvPr>
          <p:cNvSpPr>
            <a:spLocks noGrp="1"/>
          </p:cNvSpPr>
          <p:nvPr>
            <p:ph type="sldNum" sz="quarter" idx="5"/>
          </p:nvPr>
        </p:nvSpPr>
        <p:spPr/>
        <p:txBody>
          <a:bodyPr/>
          <a:lstStyle/>
          <a:p>
            <a:pPr defTabSz="918606">
              <a:defRPr/>
            </a:pPr>
            <a:fld id="{58E76836-09D1-484F-AB2E-15C28080EFE9}" type="slidenum">
              <a:rPr lang="en-IN">
                <a:solidFill>
                  <a:prstClr val="black"/>
                </a:solidFill>
                <a:latin typeface="Aptos" panose="02110004020202020204"/>
              </a:rPr>
              <a:pPr defTabSz="918606">
                <a:defRPr/>
              </a:pPr>
              <a:t>3</a:t>
            </a:fld>
            <a:endParaRPr lang="en-IN">
              <a:solidFill>
                <a:prstClr val="black"/>
              </a:solidFill>
              <a:latin typeface="Aptos" panose="02110004020202020204"/>
            </a:endParaRPr>
          </a:p>
        </p:txBody>
      </p:sp>
    </p:spTree>
    <p:extLst>
      <p:ext uri="{BB962C8B-B14F-4D97-AF65-F5344CB8AC3E}">
        <p14:creationId xmlns:p14="http://schemas.microsoft.com/office/powerpoint/2010/main" val="412071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FD178-68D3-CF8B-FBCF-5FC8D4E6FB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93E59F-DEA7-ED8E-DB1F-FC202A0B56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DA14B1-FBBF-CFAC-DAF6-3A1F4183145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2779C3C-AEAF-DBBC-2773-A383514AF827}"/>
              </a:ext>
            </a:extLst>
          </p:cNvPr>
          <p:cNvSpPr>
            <a:spLocks noGrp="1"/>
          </p:cNvSpPr>
          <p:nvPr>
            <p:ph type="sldNum" sz="quarter" idx="5"/>
          </p:nvPr>
        </p:nvSpPr>
        <p:spPr/>
        <p:txBody>
          <a:bodyPr/>
          <a:lstStyle/>
          <a:p>
            <a:fld id="{58E76836-09D1-484F-AB2E-15C28080EFE9}" type="slidenum">
              <a:rPr lang="en-IN" smtClean="0"/>
              <a:t>4</a:t>
            </a:fld>
            <a:endParaRPr lang="en-IN"/>
          </a:p>
        </p:txBody>
      </p:sp>
    </p:spTree>
    <p:extLst>
      <p:ext uri="{BB962C8B-B14F-4D97-AF65-F5344CB8AC3E}">
        <p14:creationId xmlns:p14="http://schemas.microsoft.com/office/powerpoint/2010/main" val="82386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8E76836-09D1-484F-AB2E-15C28080EFE9}" type="slidenum">
              <a:rPr lang="en-IN" smtClean="0"/>
              <a:t>7</a:t>
            </a:fld>
            <a:endParaRPr lang="en-IN"/>
          </a:p>
        </p:txBody>
      </p:sp>
    </p:spTree>
    <p:extLst>
      <p:ext uri="{BB962C8B-B14F-4D97-AF65-F5344CB8AC3E}">
        <p14:creationId xmlns:p14="http://schemas.microsoft.com/office/powerpoint/2010/main" val="333699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8E76836-09D1-484F-AB2E-15C28080EFE9}" type="slidenum">
              <a:rPr lang="en-IN" smtClean="0"/>
              <a:t>8</a:t>
            </a:fld>
            <a:endParaRPr lang="en-IN"/>
          </a:p>
        </p:txBody>
      </p:sp>
    </p:spTree>
    <p:extLst>
      <p:ext uri="{BB962C8B-B14F-4D97-AF65-F5344CB8AC3E}">
        <p14:creationId xmlns:p14="http://schemas.microsoft.com/office/powerpoint/2010/main" val="1229216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E76836-09D1-484F-AB2E-15C28080EFE9}" type="slidenum">
              <a:rPr lang="en-IN" smtClean="0"/>
              <a:t>9</a:t>
            </a:fld>
            <a:endParaRPr lang="en-IN"/>
          </a:p>
        </p:txBody>
      </p:sp>
    </p:spTree>
    <p:extLst>
      <p:ext uri="{BB962C8B-B14F-4D97-AF65-F5344CB8AC3E}">
        <p14:creationId xmlns:p14="http://schemas.microsoft.com/office/powerpoint/2010/main" val="1681353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08A2E-A517-B6E5-2F8C-128BE05EF2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2E84C8-439E-C8CC-291B-1F854BD161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0EF435-C0A0-BC33-0055-0F8E54F273DB}"/>
              </a:ext>
            </a:extLst>
          </p:cNvPr>
          <p:cNvSpPr>
            <a:spLocks noGrp="1"/>
          </p:cNvSpPr>
          <p:nvPr>
            <p:ph type="body" idx="1"/>
          </p:nvPr>
        </p:nvSpPr>
        <p:spPr/>
        <p:txBody>
          <a:bodyPr/>
          <a:lstStyle/>
          <a:p>
            <a:r>
              <a:rPr lang="en-US"/>
              <a:t>Add bullets</a:t>
            </a:r>
          </a:p>
        </p:txBody>
      </p:sp>
      <p:sp>
        <p:nvSpPr>
          <p:cNvPr id="4" name="Slide Number Placeholder 3">
            <a:extLst>
              <a:ext uri="{FF2B5EF4-FFF2-40B4-BE49-F238E27FC236}">
                <a16:creationId xmlns:a16="http://schemas.microsoft.com/office/drawing/2014/main" id="{489EDC8C-68F9-7D4D-6051-3DD2EBCCEC02}"/>
              </a:ext>
            </a:extLst>
          </p:cNvPr>
          <p:cNvSpPr>
            <a:spLocks noGrp="1"/>
          </p:cNvSpPr>
          <p:nvPr>
            <p:ph type="sldNum" sz="quarter" idx="5"/>
          </p:nvPr>
        </p:nvSpPr>
        <p:spPr/>
        <p:txBody>
          <a:bodyPr/>
          <a:lstStyle/>
          <a:p>
            <a:pPr defTabSz="918606">
              <a:defRPr/>
            </a:pPr>
            <a:fld id="{58E76836-09D1-484F-AB2E-15C28080EFE9}" type="slidenum">
              <a:rPr lang="en-IN">
                <a:solidFill>
                  <a:prstClr val="black"/>
                </a:solidFill>
                <a:latin typeface="Aptos" panose="02110004020202020204"/>
              </a:rPr>
              <a:pPr defTabSz="918606">
                <a:defRPr/>
              </a:pPr>
              <a:t>13</a:t>
            </a:fld>
            <a:endParaRPr lang="en-IN">
              <a:solidFill>
                <a:prstClr val="black"/>
              </a:solidFill>
              <a:latin typeface="Aptos" panose="02110004020202020204"/>
            </a:endParaRPr>
          </a:p>
        </p:txBody>
      </p:sp>
    </p:spTree>
    <p:extLst>
      <p:ext uri="{BB962C8B-B14F-4D97-AF65-F5344CB8AC3E}">
        <p14:creationId xmlns:p14="http://schemas.microsoft.com/office/powerpoint/2010/main" val="3863111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E76836-09D1-484F-AB2E-15C28080EFE9}" type="slidenum">
              <a:rPr lang="en-IN" smtClean="0"/>
              <a:t>14</a:t>
            </a:fld>
            <a:endParaRPr lang="en-IN"/>
          </a:p>
        </p:txBody>
      </p:sp>
    </p:spTree>
    <p:extLst>
      <p:ext uri="{BB962C8B-B14F-4D97-AF65-F5344CB8AC3E}">
        <p14:creationId xmlns:p14="http://schemas.microsoft.com/office/powerpoint/2010/main" val="428478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36113-BA15-4791-A2AD-404F04AEA1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94C62-7F19-52B7-0013-15BB15AE06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E5CED7-D82D-D81F-E2E4-951C4F0CC91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8217506-2CEF-96BF-68FA-6EF6EF8E7688}"/>
              </a:ext>
            </a:extLst>
          </p:cNvPr>
          <p:cNvSpPr>
            <a:spLocks noGrp="1"/>
          </p:cNvSpPr>
          <p:nvPr>
            <p:ph type="sldNum" sz="quarter" idx="5"/>
          </p:nvPr>
        </p:nvSpPr>
        <p:spPr/>
        <p:txBody>
          <a:bodyPr/>
          <a:lstStyle/>
          <a:p>
            <a:pPr defTabSz="918606">
              <a:defRPr/>
            </a:pPr>
            <a:fld id="{58E76836-09D1-484F-AB2E-15C28080EFE9}" type="slidenum">
              <a:rPr lang="en-IN">
                <a:solidFill>
                  <a:prstClr val="black"/>
                </a:solidFill>
                <a:latin typeface="Aptos" panose="02110004020202020204"/>
              </a:rPr>
              <a:pPr defTabSz="918606">
                <a:defRPr/>
              </a:pPr>
              <a:t>15</a:t>
            </a:fld>
            <a:endParaRPr lang="en-IN">
              <a:solidFill>
                <a:prstClr val="black"/>
              </a:solidFill>
              <a:latin typeface="Aptos" panose="02110004020202020204"/>
            </a:endParaRPr>
          </a:p>
        </p:txBody>
      </p:sp>
    </p:spTree>
    <p:extLst>
      <p:ext uri="{BB962C8B-B14F-4D97-AF65-F5344CB8AC3E}">
        <p14:creationId xmlns:p14="http://schemas.microsoft.com/office/powerpoint/2010/main" val="19050323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32580-57A2-4BE8-A9FD-C3B0E37D8B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F640B2-BB20-C078-D47C-4E6B24F16A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1D0984-A8D2-416C-E5D5-F71CC331E43C}"/>
              </a:ext>
            </a:extLst>
          </p:cNvPr>
          <p:cNvSpPr>
            <a:spLocks noGrp="1"/>
          </p:cNvSpPr>
          <p:nvPr>
            <p:ph type="body"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30439D6B-EB49-B978-2DDE-1CE2F06D8C15}"/>
              </a:ext>
            </a:extLst>
          </p:cNvPr>
          <p:cNvSpPr>
            <a:spLocks noGrp="1"/>
          </p:cNvSpPr>
          <p:nvPr>
            <p:ph type="sldNum" sz="quarter" idx="5"/>
          </p:nvPr>
        </p:nvSpPr>
        <p:spPr/>
        <p:txBody>
          <a:bodyPr/>
          <a:lstStyle/>
          <a:p>
            <a:fld id="{58E76836-09D1-484F-AB2E-15C28080EFE9}" type="slidenum">
              <a:rPr lang="en-IN" smtClean="0"/>
              <a:t>18</a:t>
            </a:fld>
            <a:endParaRPr lang="en-IN"/>
          </a:p>
        </p:txBody>
      </p:sp>
    </p:spTree>
    <p:extLst>
      <p:ext uri="{BB962C8B-B14F-4D97-AF65-F5344CB8AC3E}">
        <p14:creationId xmlns:p14="http://schemas.microsoft.com/office/powerpoint/2010/main" val="4010528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D3086-18A6-73A4-B919-B518A28CFA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2EC4F9-FF2B-F7A7-9381-51ED3D1BF7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020803-E8C7-9294-F21A-99BF615D5E6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04D350-4DA3-E0E1-79CF-C058CA0A02A1}"/>
              </a:ext>
            </a:extLst>
          </p:cNvPr>
          <p:cNvSpPr>
            <a:spLocks noGrp="1"/>
          </p:cNvSpPr>
          <p:nvPr>
            <p:ph type="sldNum" sz="quarter" idx="5"/>
          </p:nvPr>
        </p:nvSpPr>
        <p:spPr/>
        <p:txBody>
          <a:bodyPr/>
          <a:lstStyle/>
          <a:p>
            <a:fld id="{58E76836-09D1-484F-AB2E-15C28080EFE9}" type="slidenum">
              <a:rPr lang="en-IN" smtClean="0"/>
              <a:t>19</a:t>
            </a:fld>
            <a:endParaRPr lang="en-IN"/>
          </a:p>
        </p:txBody>
      </p:sp>
    </p:spTree>
    <p:extLst>
      <p:ext uri="{BB962C8B-B14F-4D97-AF65-F5344CB8AC3E}">
        <p14:creationId xmlns:p14="http://schemas.microsoft.com/office/powerpoint/2010/main" val="13657630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744AE-C621-AA77-DA2B-DF0E25FA7A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0C0B93-5B82-EA3C-66B1-3973361F54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CADC45-225A-D79C-B664-F4A11DFE6D2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F66539B-2B65-D205-EE4A-4C10C3E7A61B}"/>
              </a:ext>
            </a:extLst>
          </p:cNvPr>
          <p:cNvSpPr>
            <a:spLocks noGrp="1"/>
          </p:cNvSpPr>
          <p:nvPr>
            <p:ph type="sldNum" sz="quarter" idx="5"/>
          </p:nvPr>
        </p:nvSpPr>
        <p:spPr/>
        <p:txBody>
          <a:bodyPr/>
          <a:lstStyle/>
          <a:p>
            <a:fld id="{58E76836-09D1-484F-AB2E-15C28080EFE9}" type="slidenum">
              <a:rPr lang="en-IN" smtClean="0"/>
              <a:t>21</a:t>
            </a:fld>
            <a:endParaRPr lang="en-IN"/>
          </a:p>
        </p:txBody>
      </p:sp>
    </p:spTree>
    <p:extLst>
      <p:ext uri="{BB962C8B-B14F-4D97-AF65-F5344CB8AC3E}">
        <p14:creationId xmlns:p14="http://schemas.microsoft.com/office/powerpoint/2010/main" val="3476660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E76836-09D1-484F-AB2E-15C28080EFE9}" type="slidenum">
              <a:rPr lang="en-IN" smtClean="0"/>
              <a:t>22</a:t>
            </a:fld>
            <a:endParaRPr lang="en-IN"/>
          </a:p>
        </p:txBody>
      </p:sp>
    </p:spTree>
    <p:extLst>
      <p:ext uri="{BB962C8B-B14F-4D97-AF65-F5344CB8AC3E}">
        <p14:creationId xmlns:p14="http://schemas.microsoft.com/office/powerpoint/2010/main" val="3847098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E76836-09D1-484F-AB2E-15C28080EFE9}" type="slidenum">
              <a:rPr lang="en-IN" smtClean="0"/>
              <a:t>23</a:t>
            </a:fld>
            <a:endParaRPr lang="en-IN"/>
          </a:p>
        </p:txBody>
      </p:sp>
    </p:spTree>
    <p:extLst>
      <p:ext uri="{BB962C8B-B14F-4D97-AF65-F5344CB8AC3E}">
        <p14:creationId xmlns:p14="http://schemas.microsoft.com/office/powerpoint/2010/main" val="3063959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E76836-09D1-484F-AB2E-15C28080EFE9}" type="slidenum">
              <a:rPr lang="en-IN" smtClean="0"/>
              <a:t>25</a:t>
            </a:fld>
            <a:endParaRPr lang="en-IN"/>
          </a:p>
        </p:txBody>
      </p:sp>
    </p:spTree>
    <p:extLst>
      <p:ext uri="{BB962C8B-B14F-4D97-AF65-F5344CB8AC3E}">
        <p14:creationId xmlns:p14="http://schemas.microsoft.com/office/powerpoint/2010/main" val="7905757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E76836-09D1-484F-AB2E-15C28080EFE9}" type="slidenum">
              <a:rPr lang="en-IN" smtClean="0"/>
              <a:t>27</a:t>
            </a:fld>
            <a:endParaRPr lang="en-IN"/>
          </a:p>
        </p:txBody>
      </p:sp>
    </p:spTree>
    <p:extLst>
      <p:ext uri="{BB962C8B-B14F-4D97-AF65-F5344CB8AC3E}">
        <p14:creationId xmlns:p14="http://schemas.microsoft.com/office/powerpoint/2010/main" val="16720371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E76836-09D1-484F-AB2E-15C28080EFE9}" type="slidenum">
              <a:rPr lang="en-IN" smtClean="0"/>
              <a:t>28</a:t>
            </a:fld>
            <a:endParaRPr lang="en-IN"/>
          </a:p>
        </p:txBody>
      </p:sp>
    </p:spTree>
    <p:extLst>
      <p:ext uri="{BB962C8B-B14F-4D97-AF65-F5344CB8AC3E}">
        <p14:creationId xmlns:p14="http://schemas.microsoft.com/office/powerpoint/2010/main" val="2136705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7B807-70EC-D7B7-A98F-F693AFB215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812F9A-D819-51D1-366C-C6D26CF8E9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8AECC1-E655-54F8-E1EE-60B6EAC8CD8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E1A259D-487F-6002-E10C-536E99A32B41}"/>
              </a:ext>
            </a:extLst>
          </p:cNvPr>
          <p:cNvSpPr>
            <a:spLocks noGrp="1"/>
          </p:cNvSpPr>
          <p:nvPr>
            <p:ph type="sldNum" sz="quarter" idx="5"/>
          </p:nvPr>
        </p:nvSpPr>
        <p:spPr/>
        <p:txBody>
          <a:bodyPr/>
          <a:lstStyle/>
          <a:p>
            <a:fld id="{58E76836-09D1-484F-AB2E-15C28080EFE9}" type="slidenum">
              <a:rPr lang="en-IN" smtClean="0"/>
              <a:t>29</a:t>
            </a:fld>
            <a:endParaRPr lang="en-IN"/>
          </a:p>
        </p:txBody>
      </p:sp>
    </p:spTree>
    <p:extLst>
      <p:ext uri="{BB962C8B-B14F-4D97-AF65-F5344CB8AC3E}">
        <p14:creationId xmlns:p14="http://schemas.microsoft.com/office/powerpoint/2010/main" val="30561582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CCF49-1848-7CD2-1416-007480CAB9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8BC713-9400-5DA8-3675-A140207C28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8CE8E9-642C-E5D0-C63F-A2DD5B46478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3B8207-7AE2-7BFA-17C3-E44BDE63543F}"/>
              </a:ext>
            </a:extLst>
          </p:cNvPr>
          <p:cNvSpPr>
            <a:spLocks noGrp="1"/>
          </p:cNvSpPr>
          <p:nvPr>
            <p:ph type="sldNum" sz="quarter" idx="5"/>
          </p:nvPr>
        </p:nvSpPr>
        <p:spPr/>
        <p:txBody>
          <a:bodyPr/>
          <a:lstStyle/>
          <a:p>
            <a:fld id="{58E76836-09D1-484F-AB2E-15C28080EFE9}" type="slidenum">
              <a:rPr lang="en-IN" smtClean="0"/>
              <a:t>31</a:t>
            </a:fld>
            <a:endParaRPr lang="en-IN"/>
          </a:p>
        </p:txBody>
      </p:sp>
    </p:spTree>
    <p:extLst>
      <p:ext uri="{BB962C8B-B14F-4D97-AF65-F5344CB8AC3E}">
        <p14:creationId xmlns:p14="http://schemas.microsoft.com/office/powerpoint/2010/main" val="3732762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E76836-09D1-484F-AB2E-15C28080EFE9}" type="slidenum">
              <a:rPr lang="en-IN" smtClean="0"/>
              <a:t>32</a:t>
            </a:fld>
            <a:endParaRPr lang="en-IN"/>
          </a:p>
        </p:txBody>
      </p:sp>
    </p:spTree>
    <p:extLst>
      <p:ext uri="{BB962C8B-B14F-4D97-AF65-F5344CB8AC3E}">
        <p14:creationId xmlns:p14="http://schemas.microsoft.com/office/powerpoint/2010/main" val="20010421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3D7DD-AD88-DDD4-2AB2-22AB336AED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E57168-4249-B1B3-1454-88172A27B5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DB3987-52A5-449B-F226-B95DF539238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BB7D050-33FA-AC1A-F30A-5C8B88D11157}"/>
              </a:ext>
            </a:extLst>
          </p:cNvPr>
          <p:cNvSpPr>
            <a:spLocks noGrp="1"/>
          </p:cNvSpPr>
          <p:nvPr>
            <p:ph type="sldNum" sz="quarter" idx="5"/>
          </p:nvPr>
        </p:nvSpPr>
        <p:spPr/>
        <p:txBody>
          <a:bodyPr/>
          <a:lstStyle/>
          <a:p>
            <a:fld id="{58E76836-09D1-484F-AB2E-15C28080EFE9}" type="slidenum">
              <a:rPr lang="en-IN" smtClean="0"/>
              <a:t>33</a:t>
            </a:fld>
            <a:endParaRPr lang="en-IN"/>
          </a:p>
        </p:txBody>
      </p:sp>
    </p:spTree>
    <p:extLst>
      <p:ext uri="{BB962C8B-B14F-4D97-AF65-F5344CB8AC3E}">
        <p14:creationId xmlns:p14="http://schemas.microsoft.com/office/powerpoint/2010/main" val="291126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76836-09D1-484F-AB2E-15C28080EFE9}" type="slidenum">
              <a:rPr lang="en-IN" smtClean="0"/>
              <a:t>34</a:t>
            </a:fld>
            <a:endParaRPr lang="en-IN"/>
          </a:p>
        </p:txBody>
      </p:sp>
    </p:spTree>
    <p:extLst>
      <p:ext uri="{BB962C8B-B14F-4D97-AF65-F5344CB8AC3E}">
        <p14:creationId xmlns:p14="http://schemas.microsoft.com/office/powerpoint/2010/main" val="13033514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BC819-315F-4045-A0F5-B6DF3996E4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609F5B-95CB-D26C-2110-7195D0088E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F103EA-3638-538C-47B3-3855B85EC9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23B3615-CCD4-9AB9-B514-DB3AD16D2BAB}"/>
              </a:ext>
            </a:extLst>
          </p:cNvPr>
          <p:cNvSpPr>
            <a:spLocks noGrp="1"/>
          </p:cNvSpPr>
          <p:nvPr>
            <p:ph type="sldNum" sz="quarter" idx="5"/>
          </p:nvPr>
        </p:nvSpPr>
        <p:spPr/>
        <p:txBody>
          <a:bodyPr/>
          <a:lstStyle/>
          <a:p>
            <a:fld id="{58E76836-09D1-484F-AB2E-15C28080EFE9}" type="slidenum">
              <a:rPr lang="en-IN" smtClean="0"/>
              <a:t>35</a:t>
            </a:fld>
            <a:endParaRPr lang="en-IN"/>
          </a:p>
        </p:txBody>
      </p:sp>
    </p:spTree>
    <p:extLst>
      <p:ext uri="{BB962C8B-B14F-4D97-AF65-F5344CB8AC3E}">
        <p14:creationId xmlns:p14="http://schemas.microsoft.com/office/powerpoint/2010/main" val="27428853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06">
              <a:defRPr/>
            </a:pPr>
            <a:endParaRPr lang="en-US" b="0" i="0" dirty="0">
              <a:solidFill>
                <a:srgbClr val="545D7E"/>
              </a:solidFill>
              <a:effectLst/>
              <a:latin typeface="Google Sans"/>
            </a:endParaRPr>
          </a:p>
        </p:txBody>
      </p:sp>
      <p:sp>
        <p:nvSpPr>
          <p:cNvPr id="4" name="Slide Number Placeholder 3"/>
          <p:cNvSpPr>
            <a:spLocks noGrp="1"/>
          </p:cNvSpPr>
          <p:nvPr>
            <p:ph type="sldNum" sz="quarter" idx="5"/>
          </p:nvPr>
        </p:nvSpPr>
        <p:spPr/>
        <p:txBody>
          <a:bodyPr/>
          <a:lstStyle/>
          <a:p>
            <a:fld id="{58E76836-09D1-484F-AB2E-15C28080EFE9}" type="slidenum">
              <a:rPr lang="en-IN" smtClean="0"/>
              <a:t>36</a:t>
            </a:fld>
            <a:endParaRPr lang="en-IN"/>
          </a:p>
        </p:txBody>
      </p:sp>
    </p:spTree>
    <p:extLst>
      <p:ext uri="{BB962C8B-B14F-4D97-AF65-F5344CB8AC3E}">
        <p14:creationId xmlns:p14="http://schemas.microsoft.com/office/powerpoint/2010/main" val="1033373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E76836-09D1-484F-AB2E-15C28080EFE9}" type="slidenum">
              <a:rPr lang="en-IN" smtClean="0"/>
              <a:t>37</a:t>
            </a:fld>
            <a:endParaRPr lang="en-IN"/>
          </a:p>
        </p:txBody>
      </p:sp>
    </p:spTree>
    <p:extLst>
      <p:ext uri="{BB962C8B-B14F-4D97-AF65-F5344CB8AC3E}">
        <p14:creationId xmlns:p14="http://schemas.microsoft.com/office/powerpoint/2010/main" val="1033373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76836-09D1-484F-AB2E-15C28080EFE9}" type="slidenum">
              <a:rPr lang="en-IN" smtClean="0"/>
              <a:t>38</a:t>
            </a:fld>
            <a:endParaRPr lang="en-IN"/>
          </a:p>
        </p:txBody>
      </p:sp>
    </p:spTree>
    <p:extLst>
      <p:ext uri="{BB962C8B-B14F-4D97-AF65-F5344CB8AC3E}">
        <p14:creationId xmlns:p14="http://schemas.microsoft.com/office/powerpoint/2010/main" val="25590085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B22E61-AB69-89D9-F558-E3E8EB98A5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672B6-DCC2-62F6-D1BE-B0C350EBDC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ACECDD-6CBC-247E-DE24-6095F6D6E5A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B9F6F33-BFA5-92A4-9EB0-BDB343DAF2FF}"/>
              </a:ext>
            </a:extLst>
          </p:cNvPr>
          <p:cNvSpPr>
            <a:spLocks noGrp="1"/>
          </p:cNvSpPr>
          <p:nvPr>
            <p:ph type="sldNum" sz="quarter" idx="5"/>
          </p:nvPr>
        </p:nvSpPr>
        <p:spPr/>
        <p:txBody>
          <a:bodyPr/>
          <a:lstStyle/>
          <a:p>
            <a:fld id="{58E76836-09D1-484F-AB2E-15C28080EFE9}" type="slidenum">
              <a:rPr lang="en-IN" smtClean="0"/>
              <a:t>39</a:t>
            </a:fld>
            <a:endParaRPr lang="en-IN"/>
          </a:p>
        </p:txBody>
      </p:sp>
    </p:spTree>
    <p:extLst>
      <p:ext uri="{BB962C8B-B14F-4D97-AF65-F5344CB8AC3E}">
        <p14:creationId xmlns:p14="http://schemas.microsoft.com/office/powerpoint/2010/main" val="35668342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ECDDCF-AB5F-C714-7787-AC79E4F445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EA57BF-33EB-F491-7EF0-4848E70F53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17CA8B-D485-076E-4D64-C9F2989515A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35AC41A-3D26-2624-5EF3-2A7BB1CB1FF2}"/>
              </a:ext>
            </a:extLst>
          </p:cNvPr>
          <p:cNvSpPr>
            <a:spLocks noGrp="1"/>
          </p:cNvSpPr>
          <p:nvPr>
            <p:ph type="sldNum" sz="quarter" idx="5"/>
          </p:nvPr>
        </p:nvSpPr>
        <p:spPr/>
        <p:txBody>
          <a:bodyPr/>
          <a:lstStyle/>
          <a:p>
            <a:fld id="{58E76836-09D1-484F-AB2E-15C28080EFE9}" type="slidenum">
              <a:rPr lang="en-IN" smtClean="0"/>
              <a:t>40</a:t>
            </a:fld>
            <a:endParaRPr lang="en-IN"/>
          </a:p>
        </p:txBody>
      </p:sp>
    </p:spTree>
    <p:extLst>
      <p:ext uri="{BB962C8B-B14F-4D97-AF65-F5344CB8AC3E}">
        <p14:creationId xmlns:p14="http://schemas.microsoft.com/office/powerpoint/2010/main" val="12083889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76836-09D1-484F-AB2E-15C28080EFE9}" type="slidenum">
              <a:rPr lang="en-IN" smtClean="0"/>
              <a:t>42</a:t>
            </a:fld>
            <a:endParaRPr lang="en-IN"/>
          </a:p>
        </p:txBody>
      </p:sp>
    </p:spTree>
    <p:extLst>
      <p:ext uri="{BB962C8B-B14F-4D97-AF65-F5344CB8AC3E}">
        <p14:creationId xmlns:p14="http://schemas.microsoft.com/office/powerpoint/2010/main" val="18983930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9B778-E11D-828B-1439-CDB89651B0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B5815D-09D1-810D-3707-E7C5B66318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6CAFE8-C344-F347-D09E-C1E62323C8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0DA016-8BE5-DD1F-0047-38C135CDBF7D}"/>
              </a:ext>
            </a:extLst>
          </p:cNvPr>
          <p:cNvSpPr>
            <a:spLocks noGrp="1"/>
          </p:cNvSpPr>
          <p:nvPr>
            <p:ph type="sldNum" sz="quarter" idx="5"/>
          </p:nvPr>
        </p:nvSpPr>
        <p:spPr/>
        <p:txBody>
          <a:bodyPr/>
          <a:lstStyle/>
          <a:p>
            <a:fld id="{58E76836-09D1-484F-AB2E-15C28080EFE9}" type="slidenum">
              <a:rPr lang="en-IN" smtClean="0"/>
              <a:t>43</a:t>
            </a:fld>
            <a:endParaRPr lang="en-IN"/>
          </a:p>
        </p:txBody>
      </p:sp>
    </p:spTree>
    <p:extLst>
      <p:ext uri="{BB962C8B-B14F-4D97-AF65-F5344CB8AC3E}">
        <p14:creationId xmlns:p14="http://schemas.microsoft.com/office/powerpoint/2010/main" val="27201193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D144DB-C8E4-4142-A906-BC84451AFF07}" type="slidenum">
              <a:rPr lang="en-GB" smtClean="0"/>
              <a:t>44</a:t>
            </a:fld>
            <a:endParaRPr lang="en-GB"/>
          </a:p>
        </p:txBody>
      </p:sp>
    </p:spTree>
    <p:extLst>
      <p:ext uri="{BB962C8B-B14F-4D97-AF65-F5344CB8AC3E}">
        <p14:creationId xmlns:p14="http://schemas.microsoft.com/office/powerpoint/2010/main" val="52107156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D2055-3BC3-EA50-5854-F031AFA6DF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70393-1EFE-4AC4-51A0-4693699519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E7807C-7A65-80BE-B771-4CC731AE980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2A1BC6A-F49A-9830-25C2-303FB60A7C12}"/>
              </a:ext>
            </a:extLst>
          </p:cNvPr>
          <p:cNvSpPr>
            <a:spLocks noGrp="1"/>
          </p:cNvSpPr>
          <p:nvPr>
            <p:ph type="sldNum" sz="quarter" idx="5"/>
          </p:nvPr>
        </p:nvSpPr>
        <p:spPr/>
        <p:txBody>
          <a:bodyPr/>
          <a:lstStyle/>
          <a:p>
            <a:pPr defTabSz="918606">
              <a:defRPr/>
            </a:pPr>
            <a:fld id="{40D144DB-C8E4-4142-A906-BC84451AFF07}" type="slidenum">
              <a:rPr lang="en-GB">
                <a:solidFill>
                  <a:prstClr val="black"/>
                </a:solidFill>
                <a:latin typeface="Calibri" panose="020F0502020204030204"/>
              </a:rPr>
              <a:pPr defTabSz="918606">
                <a:defRPr/>
              </a:pPr>
              <a:t>45</a:t>
            </a:fld>
            <a:endParaRPr lang="en-GB">
              <a:solidFill>
                <a:prstClr val="black"/>
              </a:solidFill>
              <a:latin typeface="Calibri" panose="020F0502020204030204"/>
            </a:endParaRPr>
          </a:p>
        </p:txBody>
      </p:sp>
    </p:spTree>
    <p:extLst>
      <p:ext uri="{BB962C8B-B14F-4D97-AF65-F5344CB8AC3E}">
        <p14:creationId xmlns:p14="http://schemas.microsoft.com/office/powerpoint/2010/main" val="33835581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D144DB-C8E4-4142-A906-BC84451AFF07}" type="slidenum">
              <a:rPr lang="en-GB" smtClean="0"/>
              <a:t>46</a:t>
            </a:fld>
            <a:endParaRPr lang="en-GB"/>
          </a:p>
        </p:txBody>
      </p:sp>
    </p:spTree>
    <p:extLst>
      <p:ext uri="{BB962C8B-B14F-4D97-AF65-F5344CB8AC3E}">
        <p14:creationId xmlns:p14="http://schemas.microsoft.com/office/powerpoint/2010/main" val="16463535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defTabSz="918606">
              <a:defRPr/>
            </a:pPr>
            <a:fld id="{40D144DB-C8E4-4142-A906-BC84451AFF07}" type="slidenum">
              <a:rPr lang="en-GB">
                <a:solidFill>
                  <a:prstClr val="black"/>
                </a:solidFill>
                <a:latin typeface="Calibri" panose="020F0502020204030204"/>
              </a:rPr>
              <a:pPr defTabSz="918606">
                <a:defRPr/>
              </a:pPr>
              <a:t>47</a:t>
            </a:fld>
            <a:endParaRPr lang="en-GB">
              <a:solidFill>
                <a:prstClr val="black"/>
              </a:solidFill>
              <a:latin typeface="Calibri" panose="020F0502020204030204"/>
            </a:endParaRPr>
          </a:p>
        </p:txBody>
      </p:sp>
    </p:spTree>
    <p:extLst>
      <p:ext uri="{BB962C8B-B14F-4D97-AF65-F5344CB8AC3E}">
        <p14:creationId xmlns:p14="http://schemas.microsoft.com/office/powerpoint/2010/main" val="36507464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40D144DB-C8E4-4142-A906-BC84451AFF07}" type="slidenum">
              <a:rPr lang="en-GB" smtClean="0"/>
              <a:t>48</a:t>
            </a:fld>
            <a:endParaRPr lang="en-GB"/>
          </a:p>
        </p:txBody>
      </p:sp>
    </p:spTree>
    <p:extLst>
      <p:ext uri="{BB962C8B-B14F-4D97-AF65-F5344CB8AC3E}">
        <p14:creationId xmlns:p14="http://schemas.microsoft.com/office/powerpoint/2010/main" val="35832209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3E36B-EA81-60D2-69F7-C0415DE7E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F4CD14-7692-D655-CE83-289FE19B26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300E4E-1CEF-7545-2248-6310775232F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1E5B923-CB23-4F04-0B8A-6B081830FC50}"/>
              </a:ext>
            </a:extLst>
          </p:cNvPr>
          <p:cNvSpPr>
            <a:spLocks noGrp="1"/>
          </p:cNvSpPr>
          <p:nvPr>
            <p:ph type="sldNum" sz="quarter" idx="5"/>
          </p:nvPr>
        </p:nvSpPr>
        <p:spPr/>
        <p:txBody>
          <a:bodyPr/>
          <a:lstStyle/>
          <a:p>
            <a:pPr defTabSz="918606">
              <a:defRPr/>
            </a:pPr>
            <a:fld id="{40D144DB-C8E4-4142-A906-BC84451AFF07}" type="slidenum">
              <a:rPr lang="en-GB">
                <a:solidFill>
                  <a:prstClr val="black"/>
                </a:solidFill>
                <a:latin typeface="Calibri" panose="020F0502020204030204"/>
              </a:rPr>
              <a:pPr defTabSz="918606">
                <a:defRPr/>
              </a:pPr>
              <a:t>49</a:t>
            </a:fld>
            <a:endParaRPr lang="en-GB">
              <a:solidFill>
                <a:prstClr val="black"/>
              </a:solidFill>
              <a:latin typeface="Calibri" panose="020F0502020204030204"/>
            </a:endParaRPr>
          </a:p>
        </p:txBody>
      </p:sp>
    </p:spTree>
    <p:extLst>
      <p:ext uri="{BB962C8B-B14F-4D97-AF65-F5344CB8AC3E}">
        <p14:creationId xmlns:p14="http://schemas.microsoft.com/office/powerpoint/2010/main" val="21965081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GB"/>
          </a:p>
        </p:txBody>
      </p:sp>
      <p:sp>
        <p:nvSpPr>
          <p:cNvPr id="4" name="Slide Number Placeholder 3"/>
          <p:cNvSpPr>
            <a:spLocks noGrp="1"/>
          </p:cNvSpPr>
          <p:nvPr>
            <p:ph type="sldNum" sz="quarter" idx="5"/>
          </p:nvPr>
        </p:nvSpPr>
        <p:spPr/>
        <p:txBody>
          <a:bodyPr/>
          <a:lstStyle/>
          <a:p>
            <a:pPr defTabSz="918606">
              <a:defRPr/>
            </a:pPr>
            <a:fld id="{40D144DB-C8E4-4142-A906-BC84451AFF07}" type="slidenum">
              <a:rPr lang="en-GB">
                <a:solidFill>
                  <a:prstClr val="black"/>
                </a:solidFill>
                <a:latin typeface="Calibri" panose="020F0502020204030204"/>
              </a:rPr>
              <a:pPr defTabSz="918606">
                <a:defRPr/>
              </a:pPr>
              <a:t>50</a:t>
            </a:fld>
            <a:endParaRPr lang="en-GB">
              <a:solidFill>
                <a:prstClr val="black"/>
              </a:solidFill>
              <a:latin typeface="Calibri" panose="020F0502020204030204"/>
            </a:endParaRPr>
          </a:p>
        </p:txBody>
      </p:sp>
    </p:spTree>
    <p:extLst>
      <p:ext uri="{BB962C8B-B14F-4D97-AF65-F5344CB8AC3E}">
        <p14:creationId xmlns:p14="http://schemas.microsoft.com/office/powerpoint/2010/main" val="36367973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71"/>
              </a:spcAft>
            </a:pPr>
            <a:endParaRPr lang="en-GB" sz="2000">
              <a:latin typeface="Calibri" panose="020F0502020204030204" pitchFamily="34" charset="0"/>
              <a:ea typeface="Calibri" panose="020F0502020204030204" pitchFamily="34" charset="0"/>
              <a:cs typeface="Times New Roman" panose="02020603050405020304" pitchFamily="18" charset="0"/>
            </a:endParaRPr>
          </a:p>
          <a:p>
            <a:pPr marL="684275" lvl="1" indent="-186621">
              <a:buFontTx/>
              <a:buChar char="-"/>
            </a:pPr>
            <a:endParaRPr lang="en-GB"/>
          </a:p>
        </p:txBody>
      </p:sp>
      <p:sp>
        <p:nvSpPr>
          <p:cNvPr id="4" name="Slide Number Placeholder 3"/>
          <p:cNvSpPr>
            <a:spLocks noGrp="1"/>
          </p:cNvSpPr>
          <p:nvPr>
            <p:ph type="sldNum" sz="quarter" idx="5"/>
          </p:nvPr>
        </p:nvSpPr>
        <p:spPr/>
        <p:txBody>
          <a:bodyPr/>
          <a:lstStyle/>
          <a:p>
            <a:pPr defTabSz="918606">
              <a:defRPr/>
            </a:pPr>
            <a:fld id="{40D144DB-C8E4-4142-A906-BC84451AFF07}" type="slidenum">
              <a:rPr lang="en-GB">
                <a:solidFill>
                  <a:prstClr val="black"/>
                </a:solidFill>
                <a:latin typeface="Calibri" panose="020F0502020204030204"/>
              </a:rPr>
              <a:pPr defTabSz="918606">
                <a:defRPr/>
              </a:pPr>
              <a:t>51</a:t>
            </a:fld>
            <a:endParaRPr lang="en-GB">
              <a:solidFill>
                <a:prstClr val="black"/>
              </a:solidFill>
              <a:latin typeface="Calibri" panose="020F0502020204030204"/>
            </a:endParaRPr>
          </a:p>
        </p:txBody>
      </p:sp>
    </p:spTree>
    <p:extLst>
      <p:ext uri="{BB962C8B-B14F-4D97-AF65-F5344CB8AC3E}">
        <p14:creationId xmlns:p14="http://schemas.microsoft.com/office/powerpoint/2010/main" val="33817034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71"/>
              </a:spcAft>
            </a:pPr>
            <a:endParaRPr lang="en-US"/>
          </a:p>
          <a:p>
            <a:pPr marL="684275" lvl="1" indent="-186621">
              <a:buFontTx/>
              <a:buChar char="-"/>
            </a:pPr>
            <a:endParaRPr lang="en-GB"/>
          </a:p>
        </p:txBody>
      </p:sp>
      <p:sp>
        <p:nvSpPr>
          <p:cNvPr id="4" name="Slide Number Placeholder 3"/>
          <p:cNvSpPr>
            <a:spLocks noGrp="1"/>
          </p:cNvSpPr>
          <p:nvPr>
            <p:ph type="sldNum" sz="quarter" idx="5"/>
          </p:nvPr>
        </p:nvSpPr>
        <p:spPr/>
        <p:txBody>
          <a:bodyPr/>
          <a:lstStyle/>
          <a:p>
            <a:pPr defTabSz="918606">
              <a:defRPr/>
            </a:pPr>
            <a:fld id="{40D144DB-C8E4-4142-A906-BC84451AFF07}" type="slidenum">
              <a:rPr lang="en-GB" sz="1300">
                <a:solidFill>
                  <a:prstClr val="black"/>
                </a:solidFill>
                <a:latin typeface="Calibri" panose="020F0502020204030204"/>
              </a:rPr>
              <a:pPr defTabSz="918606">
                <a:defRPr/>
              </a:pPr>
              <a:t>52</a:t>
            </a:fld>
            <a:endParaRPr lang="en-GB" sz="1300">
              <a:solidFill>
                <a:prstClr val="black"/>
              </a:solidFill>
              <a:latin typeface="Calibri" panose="020F0502020204030204"/>
            </a:endParaRPr>
          </a:p>
        </p:txBody>
      </p:sp>
    </p:spTree>
    <p:extLst>
      <p:ext uri="{BB962C8B-B14F-4D97-AF65-F5344CB8AC3E}">
        <p14:creationId xmlns:p14="http://schemas.microsoft.com/office/powerpoint/2010/main" val="354240621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71"/>
              </a:spcAft>
            </a:pPr>
            <a:endParaRPr lang="en-GB" sz="2000">
              <a:latin typeface="Calibri" panose="020F0502020204030204" pitchFamily="34" charset="0"/>
              <a:ea typeface="Calibri" panose="020F0502020204030204" pitchFamily="34" charset="0"/>
              <a:cs typeface="Times New Roman" panose="02020603050405020304" pitchFamily="18" charset="0"/>
            </a:endParaRPr>
          </a:p>
          <a:p>
            <a:pPr marL="684275" lvl="1" indent="-186621">
              <a:buFontTx/>
              <a:buChar char="-"/>
            </a:pPr>
            <a:endParaRPr lang="en-GB"/>
          </a:p>
        </p:txBody>
      </p:sp>
      <p:sp>
        <p:nvSpPr>
          <p:cNvPr id="4" name="Slide Number Placeholder 3"/>
          <p:cNvSpPr>
            <a:spLocks noGrp="1"/>
          </p:cNvSpPr>
          <p:nvPr>
            <p:ph type="sldNum" sz="quarter" idx="5"/>
          </p:nvPr>
        </p:nvSpPr>
        <p:spPr/>
        <p:txBody>
          <a:bodyPr/>
          <a:lstStyle/>
          <a:p>
            <a:pPr defTabSz="918606">
              <a:defRPr/>
            </a:pPr>
            <a:fld id="{40D144DB-C8E4-4142-A906-BC84451AFF07}" type="slidenum">
              <a:rPr lang="en-GB" sz="1300">
                <a:solidFill>
                  <a:prstClr val="black"/>
                </a:solidFill>
                <a:latin typeface="Calibri" panose="020F0502020204030204"/>
              </a:rPr>
              <a:pPr defTabSz="918606">
                <a:defRPr/>
              </a:pPr>
              <a:t>53</a:t>
            </a:fld>
            <a:endParaRPr lang="en-GB" sz="1300">
              <a:solidFill>
                <a:prstClr val="black"/>
              </a:solidFill>
              <a:latin typeface="Calibri" panose="020F0502020204030204"/>
            </a:endParaRPr>
          </a:p>
        </p:txBody>
      </p:sp>
    </p:spTree>
    <p:extLst>
      <p:ext uri="{BB962C8B-B14F-4D97-AF65-F5344CB8AC3E}">
        <p14:creationId xmlns:p14="http://schemas.microsoft.com/office/powerpoint/2010/main" val="12711855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71"/>
              </a:spcAft>
            </a:pPr>
            <a:endParaRPr lang="en-GB" sz="2000">
              <a:latin typeface="Calibri" panose="020F0502020204030204" pitchFamily="34" charset="0"/>
              <a:ea typeface="Calibri" panose="020F0502020204030204" pitchFamily="34" charset="0"/>
              <a:cs typeface="Times New Roman" panose="02020603050405020304" pitchFamily="18" charset="0"/>
            </a:endParaRPr>
          </a:p>
          <a:p>
            <a:pPr marL="684275" lvl="1" indent="-186621">
              <a:buFontTx/>
              <a:buChar char="-"/>
            </a:pPr>
            <a:endParaRPr lang="en-GB"/>
          </a:p>
        </p:txBody>
      </p:sp>
      <p:sp>
        <p:nvSpPr>
          <p:cNvPr id="4" name="Slide Number Placeholder 3"/>
          <p:cNvSpPr>
            <a:spLocks noGrp="1"/>
          </p:cNvSpPr>
          <p:nvPr>
            <p:ph type="sldNum" sz="quarter" idx="5"/>
          </p:nvPr>
        </p:nvSpPr>
        <p:spPr/>
        <p:txBody>
          <a:bodyPr/>
          <a:lstStyle/>
          <a:p>
            <a:pPr defTabSz="918606">
              <a:defRPr/>
            </a:pPr>
            <a:fld id="{40D144DB-C8E4-4142-A906-BC84451AFF07}" type="slidenum">
              <a:rPr lang="en-GB" sz="1300">
                <a:solidFill>
                  <a:prstClr val="black"/>
                </a:solidFill>
                <a:latin typeface="Calibri" panose="020F0502020204030204"/>
              </a:rPr>
              <a:pPr defTabSz="918606">
                <a:defRPr/>
              </a:pPr>
              <a:t>54</a:t>
            </a:fld>
            <a:endParaRPr lang="en-GB" sz="1300">
              <a:solidFill>
                <a:prstClr val="black"/>
              </a:solidFill>
              <a:latin typeface="Calibri" panose="020F0502020204030204"/>
            </a:endParaRPr>
          </a:p>
        </p:txBody>
      </p:sp>
    </p:spTree>
    <p:extLst>
      <p:ext uri="{BB962C8B-B14F-4D97-AF65-F5344CB8AC3E}">
        <p14:creationId xmlns:p14="http://schemas.microsoft.com/office/powerpoint/2010/main" val="4647512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71"/>
              </a:spcAft>
            </a:pPr>
            <a:endParaRPr lang="en-GB" sz="2000">
              <a:latin typeface="Calibri"/>
              <a:ea typeface="Calibri"/>
              <a:cs typeface="Calibri"/>
            </a:endParaRPr>
          </a:p>
        </p:txBody>
      </p:sp>
      <p:sp>
        <p:nvSpPr>
          <p:cNvPr id="4" name="Slide Number Placeholder 3"/>
          <p:cNvSpPr>
            <a:spLocks noGrp="1"/>
          </p:cNvSpPr>
          <p:nvPr>
            <p:ph type="sldNum" sz="quarter" idx="5"/>
          </p:nvPr>
        </p:nvSpPr>
        <p:spPr/>
        <p:txBody>
          <a:bodyPr/>
          <a:lstStyle/>
          <a:p>
            <a:pPr defTabSz="918606">
              <a:defRPr/>
            </a:pPr>
            <a:fld id="{40D144DB-C8E4-4142-A906-BC84451AFF07}" type="slidenum">
              <a:rPr lang="en-GB" sz="1300">
                <a:solidFill>
                  <a:prstClr val="black"/>
                </a:solidFill>
                <a:latin typeface="Calibri" panose="020F0502020204030204"/>
              </a:rPr>
              <a:pPr defTabSz="918606">
                <a:defRPr/>
              </a:pPr>
              <a:t>55</a:t>
            </a:fld>
            <a:endParaRPr lang="en-GB" sz="1300">
              <a:solidFill>
                <a:prstClr val="black"/>
              </a:solidFill>
              <a:latin typeface="Calibri" panose="020F0502020204030204"/>
            </a:endParaRPr>
          </a:p>
        </p:txBody>
      </p:sp>
    </p:spTree>
    <p:extLst>
      <p:ext uri="{BB962C8B-B14F-4D97-AF65-F5344CB8AC3E}">
        <p14:creationId xmlns:p14="http://schemas.microsoft.com/office/powerpoint/2010/main" val="18601719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DD251-67B0-6152-6221-EAE45CF860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4EE2E2-0BD9-3E28-103A-B97EB9514D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BF2600-B213-13AE-3629-CCCF33FE321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F0EE680-680E-D4A7-B639-F6E5FDC03765}"/>
              </a:ext>
            </a:extLst>
          </p:cNvPr>
          <p:cNvSpPr>
            <a:spLocks noGrp="1"/>
          </p:cNvSpPr>
          <p:nvPr>
            <p:ph type="sldNum" sz="quarter" idx="5"/>
          </p:nvPr>
        </p:nvSpPr>
        <p:spPr/>
        <p:txBody>
          <a:bodyPr/>
          <a:lstStyle/>
          <a:p>
            <a:fld id="{40D144DB-C8E4-4142-A906-BC84451AFF07}" type="slidenum">
              <a:rPr lang="en-GB" smtClean="0"/>
              <a:t>57</a:t>
            </a:fld>
            <a:endParaRPr lang="en-GB"/>
          </a:p>
        </p:txBody>
      </p:sp>
    </p:spTree>
    <p:extLst>
      <p:ext uri="{BB962C8B-B14F-4D97-AF65-F5344CB8AC3E}">
        <p14:creationId xmlns:p14="http://schemas.microsoft.com/office/powerpoint/2010/main" val="3685564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C4EFB-2FFF-CBD3-4C10-04F161BA3F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D002C4-E1D1-9D92-4B27-64063B8D0E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8585E2-D57F-5C9E-1F4B-0D091A54A02F}"/>
              </a:ext>
            </a:extLst>
          </p:cNvPr>
          <p:cNvSpPr>
            <a:spLocks noGrp="1"/>
          </p:cNvSpPr>
          <p:nvPr>
            <p:ph type="body" idx="1"/>
          </p:nvPr>
        </p:nvSpPr>
        <p:spPr/>
        <p:txBody>
          <a:bodyPr/>
          <a:lstStyle/>
          <a:p>
            <a:endParaRPr lang="en-GB" dirty="0">
              <a:solidFill>
                <a:schemeClr val="tx2"/>
              </a:solidFill>
            </a:endParaRPr>
          </a:p>
        </p:txBody>
      </p:sp>
      <p:sp>
        <p:nvSpPr>
          <p:cNvPr id="4" name="Slide Number Placeholder 3">
            <a:extLst>
              <a:ext uri="{FF2B5EF4-FFF2-40B4-BE49-F238E27FC236}">
                <a16:creationId xmlns:a16="http://schemas.microsoft.com/office/drawing/2014/main" id="{06FBD036-AFE8-77F9-F84C-6900F7BF4FD0}"/>
              </a:ext>
            </a:extLst>
          </p:cNvPr>
          <p:cNvSpPr>
            <a:spLocks noGrp="1"/>
          </p:cNvSpPr>
          <p:nvPr>
            <p:ph type="sldNum" sz="quarter" idx="5"/>
          </p:nvPr>
        </p:nvSpPr>
        <p:spPr/>
        <p:txBody>
          <a:bodyPr/>
          <a:lstStyle/>
          <a:p>
            <a:fld id="{58E76836-09D1-484F-AB2E-15C28080EFE9}" type="slidenum">
              <a:rPr lang="en-IN" smtClean="0"/>
              <a:t>58</a:t>
            </a:fld>
            <a:endParaRPr lang="en-IN"/>
          </a:p>
        </p:txBody>
      </p:sp>
    </p:spTree>
    <p:extLst>
      <p:ext uri="{BB962C8B-B14F-4D97-AF65-F5344CB8AC3E}">
        <p14:creationId xmlns:p14="http://schemas.microsoft.com/office/powerpoint/2010/main" val="13267132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918606">
              <a:defRPr/>
            </a:pPr>
            <a:fld id="{58E76836-09D1-484F-AB2E-15C28080EFE9}" type="slidenum">
              <a:rPr lang="en-IN">
                <a:solidFill>
                  <a:prstClr val="black"/>
                </a:solidFill>
                <a:latin typeface="Aptos" panose="02110004020202020204"/>
              </a:rPr>
              <a:pPr defTabSz="918606">
                <a:defRPr/>
              </a:pPr>
              <a:t>59</a:t>
            </a:fld>
            <a:endParaRPr lang="en-IN">
              <a:solidFill>
                <a:prstClr val="black"/>
              </a:solidFill>
              <a:latin typeface="Aptos" panose="02110004020202020204"/>
            </a:endParaRPr>
          </a:p>
        </p:txBody>
      </p:sp>
    </p:spTree>
    <p:extLst>
      <p:ext uri="{BB962C8B-B14F-4D97-AF65-F5344CB8AC3E}">
        <p14:creationId xmlns:p14="http://schemas.microsoft.com/office/powerpoint/2010/main" val="56290149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8E76836-09D1-484F-AB2E-15C28080EFE9}" type="slidenum">
              <a:rPr lang="en-IN" smtClean="0"/>
              <a:t>62</a:t>
            </a:fld>
            <a:endParaRPr lang="en-IN"/>
          </a:p>
        </p:txBody>
      </p:sp>
    </p:spTree>
    <p:extLst>
      <p:ext uri="{BB962C8B-B14F-4D97-AF65-F5344CB8AC3E}">
        <p14:creationId xmlns:p14="http://schemas.microsoft.com/office/powerpoint/2010/main" val="12292162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9.svg"/></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11.svg"/></Relationships>
</file>

<file path=ppt/slideLayouts/_rels/slideLayout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9.svg"/></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Master" Target="../slideMasters/slideMaster2.xml"/><Relationship Id="rId4" Type="http://schemas.openxmlformats.org/officeDocument/2006/relationships/image" Target="../media/image11.svg"/></Relationships>
</file>

<file path=ppt/slideLayouts/_rels/slideLayout6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7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8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Version 1">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4385"/>
            <a:ext cx="9144000" cy="449101"/>
          </a:xfrm>
        </p:spPr>
        <p:txBody>
          <a:bodyPr anchor="ctr">
            <a:normAutofit/>
          </a:bodyPr>
          <a:lstStyle>
            <a:lvl1pPr marL="0" indent="0" algn="ctr">
              <a:lnSpc>
                <a:spcPct val="100000"/>
              </a:lnSpc>
              <a:spcBef>
                <a:spcPts val="0"/>
              </a:spcBef>
              <a:buNone/>
              <a:defRPr sz="2000" b="1" spc="300">
                <a:solidFill>
                  <a:srgbClr val="57BAE5"/>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615898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Version 1">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4616193" y="668405"/>
            <a:ext cx="2959614" cy="490186"/>
          </a:xfrm>
          <a:prstGeom prst="rect">
            <a:avLst/>
          </a:prstGeom>
        </p:spPr>
      </p:pic>
    </p:spTree>
    <p:extLst>
      <p:ext uri="{BB962C8B-B14F-4D97-AF65-F5344CB8AC3E}">
        <p14:creationId xmlns:p14="http://schemas.microsoft.com/office/powerpoint/2010/main" val="249115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version 2">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5125"/>
            <a:ext cx="9144000" cy="449101"/>
          </a:xfrm>
        </p:spPr>
        <p:txBody>
          <a:bodyPr anchor="ctr">
            <a:normAutofit/>
          </a:bodyPr>
          <a:lstStyle>
            <a:lvl1pPr marL="0" indent="0" algn="ctr">
              <a:lnSpc>
                <a:spcPct val="100000"/>
              </a:lnSpc>
              <a:spcBef>
                <a:spcPts val="0"/>
              </a:spcBef>
              <a:buNone/>
              <a:defRPr sz="2000" b="1" spc="300">
                <a:solidFill>
                  <a:srgbClr val="EE45AC"/>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660357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Version 3">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5125"/>
            <a:ext cx="9144000" cy="449101"/>
          </a:xfrm>
        </p:spPr>
        <p:txBody>
          <a:bodyPr anchor="ctr">
            <a:normAutofit/>
          </a:bodyPr>
          <a:lstStyle>
            <a:lvl1pPr marL="0" indent="0" algn="ctr">
              <a:lnSpc>
                <a:spcPct val="100000"/>
              </a:lnSpc>
              <a:spcBef>
                <a:spcPts val="0"/>
              </a:spcBef>
              <a:buNone/>
              <a:defRPr sz="2000" b="1" spc="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615881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Version 4">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5125"/>
            <a:ext cx="9144000" cy="449101"/>
          </a:xfrm>
        </p:spPr>
        <p:txBody>
          <a:bodyPr anchor="ctr">
            <a:normAutofit/>
          </a:bodyPr>
          <a:lstStyle>
            <a:lvl1pPr marL="0" indent="0" algn="ctr">
              <a:lnSpc>
                <a:spcPct val="100000"/>
              </a:lnSpc>
              <a:spcBef>
                <a:spcPts val="0"/>
              </a:spcBef>
              <a:buNone/>
              <a:defRPr sz="2000" b="1" spc="300">
                <a:solidFill>
                  <a:srgbClr val="6680F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3242531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Version 5">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18C9E1-9FF3-E411-91EA-389A5C83E6BC}"/>
              </a:ext>
            </a:extLst>
          </p:cNvPr>
          <p:cNvSpPr>
            <a:spLocks noGrp="1"/>
          </p:cNvSpPr>
          <p:nvPr>
            <p:ph type="dt" sz="half" idx="10"/>
          </p:nvPr>
        </p:nvSpPr>
        <p:spPr>
          <a:xfrm>
            <a:off x="838200" y="6356350"/>
            <a:ext cx="2743200" cy="365125"/>
          </a:xfrm>
          <a:prstGeom prst="rect">
            <a:avLst/>
          </a:prstGeom>
        </p:spPr>
        <p:txBody>
          <a:bodyPr/>
          <a:lstStyle/>
          <a:p>
            <a:fld id="{3427D54D-D3A4-4F80-9067-507D13E9518F}" type="datetime4">
              <a:rPr lang="en-US" smtClean="0"/>
              <a:t>July 22, 2025</a:t>
            </a:fld>
            <a:endParaRPr lang="en-US"/>
          </a:p>
        </p:txBody>
      </p:sp>
      <p:sp>
        <p:nvSpPr>
          <p:cNvPr id="3" name="Footer Placeholder 2">
            <a:extLst>
              <a:ext uri="{FF2B5EF4-FFF2-40B4-BE49-F238E27FC236}">
                <a16:creationId xmlns:a16="http://schemas.microsoft.com/office/drawing/2014/main" id="{42835C8F-E7B6-BCE0-4ECB-685385DE75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8A5BCD8-9704-24AB-FEA0-1B4537727D78}"/>
              </a:ext>
            </a:extLst>
          </p:cNvPr>
          <p:cNvSpPr>
            <a:spLocks noGrp="1"/>
          </p:cNvSpPr>
          <p:nvPr>
            <p:ph type="sldNum" sz="quarter" idx="12"/>
          </p:nvPr>
        </p:nvSpPr>
        <p:spPr/>
        <p:txBody>
          <a:bodyPr/>
          <a:lstStyle/>
          <a:p>
            <a:fld id="{49E4B518-46CA-334E-8F36-AEA2CE8D45C4}" type="slidenum">
              <a:rPr lang="en-US" smtClean="0"/>
              <a:t>‹#›</a:t>
            </a:fld>
            <a:endParaRPr lang="en-US"/>
          </a:p>
        </p:txBody>
      </p:sp>
      <p:pic>
        <p:nvPicPr>
          <p:cNvPr id="5" name="Picture 4" descr="A blue and pink light&#10;&#10;AI-generated content may be incorrect.">
            <a:extLst>
              <a:ext uri="{FF2B5EF4-FFF2-40B4-BE49-F238E27FC236}">
                <a16:creationId xmlns:a16="http://schemas.microsoft.com/office/drawing/2014/main" id="{8DDEEEEC-7A7E-F7CA-B2F8-927F4A57E15C}"/>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7" name="Picture 6" descr="A white letter on a black background&#10;&#10;AI-generated content may be incorrect.">
            <a:extLst>
              <a:ext uri="{FF2B5EF4-FFF2-40B4-BE49-F238E27FC236}">
                <a16:creationId xmlns:a16="http://schemas.microsoft.com/office/drawing/2014/main" id="{E77301A4-E33F-5513-DBD8-CB80C91A9411}"/>
              </a:ext>
            </a:extLst>
          </p:cNvPr>
          <p:cNvPicPr>
            <a:picLocks noChangeAspect="1"/>
          </p:cNvPicPr>
          <p:nvPr userDrawn="1"/>
        </p:nvPicPr>
        <p:blipFill>
          <a:blip r:embed="rId3"/>
          <a:stretch>
            <a:fillRect/>
          </a:stretch>
        </p:blipFill>
        <p:spPr>
          <a:xfrm>
            <a:off x="3950313" y="1083492"/>
            <a:ext cx="4291374" cy="710760"/>
          </a:xfrm>
          <a:prstGeom prst="rect">
            <a:avLst/>
          </a:prstGeom>
        </p:spPr>
      </p:pic>
      <p:sp>
        <p:nvSpPr>
          <p:cNvPr id="6" name="Title 1">
            <a:extLst>
              <a:ext uri="{FF2B5EF4-FFF2-40B4-BE49-F238E27FC236}">
                <a16:creationId xmlns:a16="http://schemas.microsoft.com/office/drawing/2014/main" id="{DC73CF81-8119-0439-393D-11A6AB9A236C}"/>
              </a:ext>
            </a:extLst>
          </p:cNvPr>
          <p:cNvSpPr>
            <a:spLocks noGrp="1"/>
          </p:cNvSpPr>
          <p:nvPr>
            <p:ph type="ctrTitle" hasCustomPrompt="1"/>
          </p:nvPr>
        </p:nvSpPr>
        <p:spPr>
          <a:xfrm>
            <a:off x="1524000" y="2165184"/>
            <a:ext cx="9144000" cy="696898"/>
          </a:xfrm>
        </p:spPr>
        <p:txBody>
          <a:bodyPr anchor="ctr">
            <a:normAutofit/>
          </a:bodyPr>
          <a:lstStyle>
            <a:lvl1pPr algn="ctr">
              <a:lnSpc>
                <a:spcPct val="100000"/>
              </a:lnSpc>
              <a:defRPr sz="3600">
                <a:solidFill>
                  <a:schemeClr val="bg1"/>
                </a:solidFill>
              </a:defRPr>
            </a:lvl1pPr>
          </a:lstStyle>
          <a:p>
            <a:r>
              <a:rPr lang="en-US"/>
              <a:t>Click to Add Headline</a:t>
            </a:r>
          </a:p>
        </p:txBody>
      </p:sp>
      <p:sp>
        <p:nvSpPr>
          <p:cNvPr id="8" name="Subtitle 2">
            <a:extLst>
              <a:ext uri="{FF2B5EF4-FFF2-40B4-BE49-F238E27FC236}">
                <a16:creationId xmlns:a16="http://schemas.microsoft.com/office/drawing/2014/main" id="{C88F216E-E551-6795-8862-7F0A45FF617F}"/>
              </a:ext>
            </a:extLst>
          </p:cNvPr>
          <p:cNvSpPr>
            <a:spLocks noGrp="1"/>
          </p:cNvSpPr>
          <p:nvPr>
            <p:ph type="subTitle" idx="1" hasCustomPrompt="1"/>
          </p:nvPr>
        </p:nvSpPr>
        <p:spPr>
          <a:xfrm>
            <a:off x="1524000" y="2953625"/>
            <a:ext cx="9144000" cy="449101"/>
          </a:xfrm>
        </p:spPr>
        <p:txBody>
          <a:bodyPr anchor="ctr">
            <a:normAutofit/>
          </a:bodyPr>
          <a:lstStyle>
            <a:lvl1pPr marL="0" indent="0" algn="ctr">
              <a:lnSpc>
                <a:spcPct val="100000"/>
              </a:lnSpc>
              <a:spcBef>
                <a:spcPts val="0"/>
              </a:spcBef>
              <a:buNone/>
              <a:defRPr sz="2000" b="1" spc="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pic>
        <p:nvPicPr>
          <p:cNvPr id="9" name="Picture 8">
            <a:extLst>
              <a:ext uri="{FF2B5EF4-FFF2-40B4-BE49-F238E27FC236}">
                <a16:creationId xmlns:a16="http://schemas.microsoft.com/office/drawing/2014/main" id="{D8B3AB4B-E3FD-C63D-55EB-8B0E553DCC8C}"/>
              </a:ext>
            </a:extLst>
          </p:cNvPr>
          <p:cNvPicPr>
            <a:picLocks noChangeAspect="1"/>
          </p:cNvPicPr>
          <p:nvPr userDrawn="1"/>
        </p:nvPicPr>
        <p:blipFill>
          <a:blip r:embed="rId4"/>
          <a:stretch>
            <a:fillRect/>
          </a:stretch>
        </p:blipFill>
        <p:spPr>
          <a:xfrm>
            <a:off x="4064977" y="6260971"/>
            <a:ext cx="3886200" cy="296091"/>
          </a:xfrm>
          <a:prstGeom prst="rect">
            <a:avLst/>
          </a:prstGeom>
        </p:spPr>
      </p:pic>
    </p:spTree>
    <p:extLst>
      <p:ext uri="{BB962C8B-B14F-4D97-AF65-F5344CB8AC3E}">
        <p14:creationId xmlns:p14="http://schemas.microsoft.com/office/powerpoint/2010/main" val="2689503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A person holding a tablet&#10;&#10;AI-generated content may be incorrect.">
            <a:extLst>
              <a:ext uri="{FF2B5EF4-FFF2-40B4-BE49-F238E27FC236}">
                <a16:creationId xmlns:a16="http://schemas.microsoft.com/office/drawing/2014/main" id="{63EB72F9-E5EA-FE62-133B-685F5B9F99C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5415E95-EFB1-B861-60B7-114DAD5C96F6}"/>
              </a:ext>
            </a:extLst>
          </p:cNvPr>
          <p:cNvSpPr>
            <a:spLocks noGrp="1"/>
          </p:cNvSpPr>
          <p:nvPr>
            <p:ph type="title"/>
          </p:nvPr>
        </p:nvSpPr>
        <p:spPr>
          <a:xfrm>
            <a:off x="831850" y="712150"/>
            <a:ext cx="4776470" cy="3189290"/>
          </a:xfrm>
        </p:spPr>
        <p:txBody>
          <a:bodyPr anchor="b">
            <a:normAutofit/>
          </a:bodyPr>
          <a:lstStyle>
            <a:lvl1pPr>
              <a:lnSpc>
                <a:spcPct val="100000"/>
              </a:lnSpc>
              <a:spcBef>
                <a:spcPts val="0"/>
              </a:spcBef>
              <a:defRPr sz="4000">
                <a:solidFill>
                  <a:schemeClr val="bg1"/>
                </a:solidFill>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EF20FE9-FC5A-AB82-F953-4E6DF424C080}"/>
              </a:ext>
            </a:extLst>
          </p:cNvPr>
          <p:cNvSpPr>
            <a:spLocks noGrp="1"/>
          </p:cNvSpPr>
          <p:nvPr>
            <p:ph type="body" idx="1" hasCustomPrompt="1"/>
          </p:nvPr>
        </p:nvSpPr>
        <p:spPr>
          <a:xfrm>
            <a:off x="831850" y="4190682"/>
            <a:ext cx="4776470" cy="558799"/>
          </a:xfrm>
        </p:spPr>
        <p:txBody>
          <a:bodyPr anchor="ctr">
            <a:normAutofit/>
          </a:bodyPr>
          <a:lstStyle>
            <a:lvl1pPr marL="0" indent="0">
              <a:lnSpc>
                <a:spcPct val="100000"/>
              </a:lnSpc>
              <a:spcBef>
                <a:spcPts val="0"/>
              </a:spcBef>
              <a:buNone/>
              <a:defRPr sz="2000" b="1">
                <a:solidFill>
                  <a:srgbClr val="EE45AC"/>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add Sub Headline</a:t>
            </a:r>
          </a:p>
        </p:txBody>
      </p:sp>
      <p:sp>
        <p:nvSpPr>
          <p:cNvPr id="5" name="Footer Placeholder 4">
            <a:extLst>
              <a:ext uri="{FF2B5EF4-FFF2-40B4-BE49-F238E27FC236}">
                <a16:creationId xmlns:a16="http://schemas.microsoft.com/office/drawing/2014/main" id="{E315CE18-F55C-A69B-4BBA-4812C55795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401685-5938-2440-66BF-75C9A1B5797D}"/>
              </a:ext>
            </a:extLst>
          </p:cNvPr>
          <p:cNvSpPr>
            <a:spLocks noGrp="1"/>
          </p:cNvSpPr>
          <p:nvPr>
            <p:ph type="sldNum" sz="quarter" idx="12"/>
          </p:nvPr>
        </p:nvSpPr>
        <p:spPr/>
        <p:txBody>
          <a:bodyPr/>
          <a:lstStyle/>
          <a:p>
            <a:fld id="{49E4B518-46CA-334E-8F36-AEA2CE8D45C4}" type="slidenum">
              <a:rPr lang="en-US" smtClean="0"/>
              <a:t>‹#›</a:t>
            </a:fld>
            <a:endParaRPr lang="en-US"/>
          </a:p>
        </p:txBody>
      </p:sp>
      <p:pic>
        <p:nvPicPr>
          <p:cNvPr id="10" name="Picture 9" descr="A white letter on a black background&#10;&#10;AI-generated content may be incorrect.">
            <a:extLst>
              <a:ext uri="{FF2B5EF4-FFF2-40B4-BE49-F238E27FC236}">
                <a16:creationId xmlns:a16="http://schemas.microsoft.com/office/drawing/2014/main" id="{25963CEA-379C-5800-F08A-2E27BE29F540}"/>
              </a:ext>
            </a:extLst>
          </p:cNvPr>
          <p:cNvPicPr>
            <a:picLocks noChangeAspect="1"/>
          </p:cNvPicPr>
          <p:nvPr userDrawn="1"/>
        </p:nvPicPr>
        <p:blipFill>
          <a:blip r:embed="rId3"/>
          <a:stretch>
            <a:fillRect/>
          </a:stretch>
        </p:blipFill>
        <p:spPr>
          <a:xfrm>
            <a:off x="806450" y="5531948"/>
            <a:ext cx="3785870" cy="627036"/>
          </a:xfrm>
          <a:prstGeom prst="rect">
            <a:avLst/>
          </a:prstGeom>
        </p:spPr>
      </p:pic>
    </p:spTree>
    <p:extLst>
      <p:ext uri="{BB962C8B-B14F-4D97-AF65-F5344CB8AC3E}">
        <p14:creationId xmlns:p14="http://schemas.microsoft.com/office/powerpoint/2010/main" val="3466199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2" name="Title 1">
            <a:extLst>
              <a:ext uri="{FF2B5EF4-FFF2-40B4-BE49-F238E27FC236}">
                <a16:creationId xmlns:a16="http://schemas.microsoft.com/office/drawing/2014/main" id="{47631DE3-B82E-C45E-60B9-5A20FB798F4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5B68F35A-8BC5-44C7-B3B2-4096ED968397}" type="datetime4">
              <a:rPr lang="en-US" smtClean="0"/>
              <a:pPr/>
              <a:t>July 22, 2025</a:t>
            </a:fld>
            <a:endParaRPr lang="en-US"/>
          </a:p>
        </p:txBody>
      </p:sp>
      <p:pic>
        <p:nvPicPr>
          <p:cNvPr id="20" name="Picture 19" descr="A black and blue symbol&#10;&#10;AI-generated content may be incorrect.">
            <a:extLst>
              <a:ext uri="{FF2B5EF4-FFF2-40B4-BE49-F238E27FC236}">
                <a16:creationId xmlns:a16="http://schemas.microsoft.com/office/drawing/2014/main" id="{20E09215-C3CD-F354-B2E7-DEA6AAA0A718}"/>
              </a:ext>
            </a:extLst>
          </p:cNvPr>
          <p:cNvPicPr>
            <a:picLocks noChangeAspect="1"/>
          </p:cNvPicPr>
          <p:nvPr userDrawn="1"/>
        </p:nvPicPr>
        <p:blipFill>
          <a:blip r:embed="rId3"/>
          <a:stretch>
            <a:fillRect/>
          </a:stretch>
        </p:blipFill>
        <p:spPr>
          <a:xfrm>
            <a:off x="371789" y="439420"/>
            <a:ext cx="553782" cy="489174"/>
          </a:xfrm>
          <a:prstGeom prst="rect">
            <a:avLst/>
          </a:prstGeom>
        </p:spPr>
      </p:pic>
      <p:grpSp>
        <p:nvGrpSpPr>
          <p:cNvPr id="28" name="Group 27">
            <a:extLst>
              <a:ext uri="{FF2B5EF4-FFF2-40B4-BE49-F238E27FC236}">
                <a16:creationId xmlns:a16="http://schemas.microsoft.com/office/drawing/2014/main" id="{6C581095-D764-29CD-721C-44F34163B4FC}"/>
              </a:ext>
            </a:extLst>
          </p:cNvPr>
          <p:cNvGrpSpPr/>
          <p:nvPr userDrawn="1"/>
        </p:nvGrpSpPr>
        <p:grpSpPr>
          <a:xfrm>
            <a:off x="371789" y="1428703"/>
            <a:ext cx="11358095" cy="4419438"/>
            <a:chOff x="838200" y="1286686"/>
            <a:chExt cx="11041868" cy="4284627"/>
          </a:xfrm>
        </p:grpSpPr>
        <p:grpSp>
          <p:nvGrpSpPr>
            <p:cNvPr id="27" name="Group 26">
              <a:extLst>
                <a:ext uri="{FF2B5EF4-FFF2-40B4-BE49-F238E27FC236}">
                  <a16:creationId xmlns:a16="http://schemas.microsoft.com/office/drawing/2014/main" id="{E003B678-F5DF-8BB2-0565-76D5F5CEF88A}"/>
                </a:ext>
              </a:extLst>
            </p:cNvPr>
            <p:cNvGrpSpPr/>
            <p:nvPr userDrawn="1"/>
          </p:nvGrpSpPr>
          <p:grpSpPr>
            <a:xfrm>
              <a:off x="838200" y="1286686"/>
              <a:ext cx="3540498" cy="4284627"/>
              <a:chOff x="838200" y="1286686"/>
              <a:chExt cx="3540498" cy="4284627"/>
            </a:xfrm>
          </p:grpSpPr>
          <p:sp>
            <p:nvSpPr>
              <p:cNvPr id="8" name="Rectangle 7">
                <a:extLst>
                  <a:ext uri="{FF2B5EF4-FFF2-40B4-BE49-F238E27FC236}">
                    <a16:creationId xmlns:a16="http://schemas.microsoft.com/office/drawing/2014/main" id="{6C1D2782-F90A-F5AB-E0F7-E08D34E56DB1}"/>
                  </a:ext>
                </a:extLst>
              </p:cNvPr>
              <p:cNvSpPr/>
              <p:nvPr userDrawn="1"/>
            </p:nvSpPr>
            <p:spPr>
              <a:xfrm>
                <a:off x="838200" y="2169186"/>
                <a:ext cx="3540498" cy="3402127"/>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2B4BCC9-248C-6636-CD47-41153A2E55D2}"/>
                  </a:ext>
                </a:extLst>
              </p:cNvPr>
              <p:cNvSpPr/>
              <p:nvPr userDrawn="1"/>
            </p:nvSpPr>
            <p:spPr>
              <a:xfrm>
                <a:off x="838200" y="1286686"/>
                <a:ext cx="3540498" cy="882502"/>
              </a:xfrm>
              <a:prstGeom prst="rect">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22233"/>
                  </a:solidFill>
                </a:endParaRPr>
              </a:p>
            </p:txBody>
          </p:sp>
        </p:grpSp>
        <p:grpSp>
          <p:nvGrpSpPr>
            <p:cNvPr id="26" name="Group 25">
              <a:extLst>
                <a:ext uri="{FF2B5EF4-FFF2-40B4-BE49-F238E27FC236}">
                  <a16:creationId xmlns:a16="http://schemas.microsoft.com/office/drawing/2014/main" id="{71EB544F-7D91-9EE7-FFF3-19EFD1616591}"/>
                </a:ext>
              </a:extLst>
            </p:cNvPr>
            <p:cNvGrpSpPr/>
            <p:nvPr userDrawn="1"/>
          </p:nvGrpSpPr>
          <p:grpSpPr>
            <a:xfrm>
              <a:off x="4588885" y="1286686"/>
              <a:ext cx="3540498" cy="4284627"/>
              <a:chOff x="4602480" y="1286686"/>
              <a:chExt cx="3540498" cy="4284627"/>
            </a:xfrm>
          </p:grpSpPr>
          <p:sp>
            <p:nvSpPr>
              <p:cNvPr id="21" name="Rectangle 20">
                <a:extLst>
                  <a:ext uri="{FF2B5EF4-FFF2-40B4-BE49-F238E27FC236}">
                    <a16:creationId xmlns:a16="http://schemas.microsoft.com/office/drawing/2014/main" id="{3148B154-DC91-E172-F8D6-5F689535D517}"/>
                  </a:ext>
                </a:extLst>
              </p:cNvPr>
              <p:cNvSpPr/>
              <p:nvPr userDrawn="1"/>
            </p:nvSpPr>
            <p:spPr>
              <a:xfrm>
                <a:off x="4602480" y="2169186"/>
                <a:ext cx="3540498" cy="3402127"/>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FB17F3-B2E0-B994-3EA5-2BF279AFAD6F}"/>
                  </a:ext>
                </a:extLst>
              </p:cNvPr>
              <p:cNvSpPr/>
              <p:nvPr userDrawn="1"/>
            </p:nvSpPr>
            <p:spPr>
              <a:xfrm>
                <a:off x="4602480" y="1286686"/>
                <a:ext cx="3540498" cy="882502"/>
              </a:xfrm>
              <a:prstGeom prst="rect">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22233"/>
                  </a:solidFill>
                </a:endParaRPr>
              </a:p>
            </p:txBody>
          </p:sp>
        </p:grpSp>
        <p:grpSp>
          <p:nvGrpSpPr>
            <p:cNvPr id="25" name="Group 24">
              <a:extLst>
                <a:ext uri="{FF2B5EF4-FFF2-40B4-BE49-F238E27FC236}">
                  <a16:creationId xmlns:a16="http://schemas.microsoft.com/office/drawing/2014/main" id="{BAF744A6-9DBD-B042-E48E-2432600D58EE}"/>
                </a:ext>
              </a:extLst>
            </p:cNvPr>
            <p:cNvGrpSpPr/>
            <p:nvPr userDrawn="1"/>
          </p:nvGrpSpPr>
          <p:grpSpPr>
            <a:xfrm>
              <a:off x="8339570" y="1286686"/>
              <a:ext cx="3540498" cy="4284627"/>
              <a:chOff x="8339570" y="1286686"/>
              <a:chExt cx="3540498" cy="4284627"/>
            </a:xfrm>
          </p:grpSpPr>
          <p:sp>
            <p:nvSpPr>
              <p:cNvPr id="23" name="Rectangle 22">
                <a:extLst>
                  <a:ext uri="{FF2B5EF4-FFF2-40B4-BE49-F238E27FC236}">
                    <a16:creationId xmlns:a16="http://schemas.microsoft.com/office/drawing/2014/main" id="{0BA3E5F2-D626-8C0D-F0CB-76B95CF7D263}"/>
                  </a:ext>
                </a:extLst>
              </p:cNvPr>
              <p:cNvSpPr/>
              <p:nvPr userDrawn="1"/>
            </p:nvSpPr>
            <p:spPr>
              <a:xfrm>
                <a:off x="8339570" y="2169186"/>
                <a:ext cx="3540498" cy="3402127"/>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5C02FD1-182C-F026-5811-606586E7F433}"/>
                  </a:ext>
                </a:extLst>
              </p:cNvPr>
              <p:cNvSpPr/>
              <p:nvPr userDrawn="1"/>
            </p:nvSpPr>
            <p:spPr>
              <a:xfrm>
                <a:off x="8339570" y="1286686"/>
                <a:ext cx="3540498" cy="882502"/>
              </a:xfrm>
              <a:prstGeom prst="rect">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22233"/>
                  </a:solidFill>
                </a:endParaRPr>
              </a:p>
            </p:txBody>
          </p:sp>
        </p:grpSp>
      </p:grpSp>
      <p:sp>
        <p:nvSpPr>
          <p:cNvPr id="30" name="Text Placeholder 29">
            <a:extLst>
              <a:ext uri="{FF2B5EF4-FFF2-40B4-BE49-F238E27FC236}">
                <a16:creationId xmlns:a16="http://schemas.microsoft.com/office/drawing/2014/main" id="{E508D1EA-6B92-5C7A-7C5B-7D7DE84B94F4}"/>
              </a:ext>
            </a:extLst>
          </p:cNvPr>
          <p:cNvSpPr>
            <a:spLocks noGrp="1"/>
          </p:cNvSpPr>
          <p:nvPr>
            <p:ph type="body" sz="quarter" idx="11" hasCustomPrompt="1"/>
          </p:nvPr>
        </p:nvSpPr>
        <p:spPr>
          <a:xfrm>
            <a:off x="560833" y="1578864"/>
            <a:ext cx="3282236" cy="589661"/>
          </a:xfrm>
        </p:spPr>
        <p:txBody>
          <a:bodyPr anchor="ctr">
            <a:normAutofit/>
          </a:bodyPr>
          <a:lstStyle>
            <a:lvl1pPr>
              <a:lnSpc>
                <a:spcPct val="100000"/>
              </a:lnSpc>
              <a:spcBef>
                <a:spcPts val="0"/>
              </a:spcBef>
              <a:defRPr sz="2000" b="1">
                <a:solidFill>
                  <a:schemeClr val="bg2"/>
                </a:solidFill>
                <a:latin typeface="Quicksand Bold" pitchFamily="2" charset="0"/>
              </a:defRPr>
            </a:lvl1pPr>
          </a:lstStyle>
          <a:p>
            <a:pPr lvl="0"/>
            <a:r>
              <a:rPr lang="en-US"/>
              <a:t>TEXT HERE</a:t>
            </a:r>
          </a:p>
        </p:txBody>
      </p:sp>
      <p:sp>
        <p:nvSpPr>
          <p:cNvPr id="31" name="Text Placeholder 29">
            <a:extLst>
              <a:ext uri="{FF2B5EF4-FFF2-40B4-BE49-F238E27FC236}">
                <a16:creationId xmlns:a16="http://schemas.microsoft.com/office/drawing/2014/main" id="{BDBAA23D-EED0-1A9B-FFD6-5B8AB6F1034A}"/>
              </a:ext>
            </a:extLst>
          </p:cNvPr>
          <p:cNvSpPr>
            <a:spLocks noGrp="1"/>
          </p:cNvSpPr>
          <p:nvPr>
            <p:ph type="body" sz="quarter" idx="12" hasCustomPrompt="1"/>
          </p:nvPr>
        </p:nvSpPr>
        <p:spPr>
          <a:xfrm>
            <a:off x="4398733" y="1578864"/>
            <a:ext cx="3282236" cy="589661"/>
          </a:xfrm>
        </p:spPr>
        <p:txBody>
          <a:bodyPr anchor="ctr">
            <a:normAutofit/>
          </a:bodyPr>
          <a:lstStyle>
            <a:lvl1pPr>
              <a:lnSpc>
                <a:spcPct val="100000"/>
              </a:lnSpc>
              <a:spcBef>
                <a:spcPts val="0"/>
              </a:spcBef>
              <a:defRPr sz="2000" b="1">
                <a:latin typeface="Quicksand Bold" pitchFamily="2" charset="0"/>
              </a:defRPr>
            </a:lvl1pPr>
          </a:lstStyle>
          <a:p>
            <a:pPr lvl="0"/>
            <a:r>
              <a:rPr lang="en-US"/>
              <a:t>TEXT HERE</a:t>
            </a:r>
          </a:p>
        </p:txBody>
      </p:sp>
      <p:sp>
        <p:nvSpPr>
          <p:cNvPr id="32" name="Text Placeholder 29">
            <a:extLst>
              <a:ext uri="{FF2B5EF4-FFF2-40B4-BE49-F238E27FC236}">
                <a16:creationId xmlns:a16="http://schemas.microsoft.com/office/drawing/2014/main" id="{DB8143F1-CF25-C577-195A-E4F46AA85737}"/>
              </a:ext>
            </a:extLst>
          </p:cNvPr>
          <p:cNvSpPr>
            <a:spLocks noGrp="1"/>
          </p:cNvSpPr>
          <p:nvPr>
            <p:ph type="body" sz="quarter" idx="13" hasCustomPrompt="1"/>
          </p:nvPr>
        </p:nvSpPr>
        <p:spPr>
          <a:xfrm>
            <a:off x="8271358" y="1578864"/>
            <a:ext cx="3282236" cy="589661"/>
          </a:xfrm>
        </p:spPr>
        <p:txBody>
          <a:bodyPr anchor="ctr">
            <a:normAutofit/>
          </a:bodyPr>
          <a:lstStyle>
            <a:lvl1pPr>
              <a:lnSpc>
                <a:spcPct val="100000"/>
              </a:lnSpc>
              <a:spcBef>
                <a:spcPts val="0"/>
              </a:spcBef>
              <a:defRPr sz="2000" b="1">
                <a:latin typeface="Quicksand Bold" pitchFamily="2" charset="0"/>
              </a:defRPr>
            </a:lvl1pPr>
          </a:lstStyle>
          <a:p>
            <a:pPr lvl="0"/>
            <a:r>
              <a:rPr lang="en-US"/>
              <a:t>TEXT HERE</a:t>
            </a:r>
          </a:p>
        </p:txBody>
      </p:sp>
      <p:sp>
        <p:nvSpPr>
          <p:cNvPr id="33" name="Text Placeholder 29">
            <a:extLst>
              <a:ext uri="{FF2B5EF4-FFF2-40B4-BE49-F238E27FC236}">
                <a16:creationId xmlns:a16="http://schemas.microsoft.com/office/drawing/2014/main" id="{A8786537-7660-671E-D7F4-B22953F893C6}"/>
              </a:ext>
            </a:extLst>
          </p:cNvPr>
          <p:cNvSpPr>
            <a:spLocks noGrp="1"/>
          </p:cNvSpPr>
          <p:nvPr>
            <p:ph type="body" sz="quarter" idx="14" hasCustomPrompt="1"/>
          </p:nvPr>
        </p:nvSpPr>
        <p:spPr>
          <a:xfrm>
            <a:off x="560833" y="2516987"/>
            <a:ext cx="3282236" cy="3054326"/>
          </a:xfrm>
        </p:spPr>
        <p:txBody>
          <a:bodyPr anchor="t">
            <a:normAutofit/>
          </a:bodyPr>
          <a:lstStyle>
            <a:lvl1pPr>
              <a:lnSpc>
                <a:spcPct val="100000"/>
              </a:lnSpc>
              <a:spcBef>
                <a:spcPts val="0"/>
              </a:spcBef>
              <a:defRPr sz="1600" b="0">
                <a:solidFill>
                  <a:schemeClr val="bg1"/>
                </a:solidFill>
                <a:latin typeface="+mj-lt"/>
              </a:defRPr>
            </a:lvl1pPr>
          </a:lstStyle>
          <a:p>
            <a:pPr lvl="0"/>
            <a:r>
              <a:rPr lang="en-US"/>
              <a:t>Text Here</a:t>
            </a:r>
          </a:p>
        </p:txBody>
      </p:sp>
      <p:sp>
        <p:nvSpPr>
          <p:cNvPr id="34" name="Text Placeholder 29">
            <a:extLst>
              <a:ext uri="{FF2B5EF4-FFF2-40B4-BE49-F238E27FC236}">
                <a16:creationId xmlns:a16="http://schemas.microsoft.com/office/drawing/2014/main" id="{1CAF6D60-BAF0-49F4-FC51-9D4FEE5236AE}"/>
              </a:ext>
            </a:extLst>
          </p:cNvPr>
          <p:cNvSpPr>
            <a:spLocks noGrp="1"/>
          </p:cNvSpPr>
          <p:nvPr>
            <p:ph type="body" sz="quarter" idx="15" hasCustomPrompt="1"/>
          </p:nvPr>
        </p:nvSpPr>
        <p:spPr>
          <a:xfrm>
            <a:off x="4398733" y="2516987"/>
            <a:ext cx="3282236" cy="3054326"/>
          </a:xfrm>
        </p:spPr>
        <p:txBody>
          <a:bodyPr anchor="t">
            <a:normAutofit/>
          </a:bodyPr>
          <a:lstStyle>
            <a:lvl1pPr>
              <a:lnSpc>
                <a:spcPct val="100000"/>
              </a:lnSpc>
              <a:spcBef>
                <a:spcPts val="0"/>
              </a:spcBef>
              <a:defRPr sz="1600" b="0">
                <a:solidFill>
                  <a:schemeClr val="bg1"/>
                </a:solidFill>
                <a:latin typeface="+mj-lt"/>
              </a:defRPr>
            </a:lvl1pPr>
          </a:lstStyle>
          <a:p>
            <a:pPr lvl="0"/>
            <a:r>
              <a:rPr lang="en-US"/>
              <a:t>Text Here</a:t>
            </a:r>
          </a:p>
        </p:txBody>
      </p:sp>
      <p:sp>
        <p:nvSpPr>
          <p:cNvPr id="35" name="Text Placeholder 29">
            <a:extLst>
              <a:ext uri="{FF2B5EF4-FFF2-40B4-BE49-F238E27FC236}">
                <a16:creationId xmlns:a16="http://schemas.microsoft.com/office/drawing/2014/main" id="{4F689B8E-05D4-9C4A-A2F4-43D173092070}"/>
              </a:ext>
            </a:extLst>
          </p:cNvPr>
          <p:cNvSpPr>
            <a:spLocks noGrp="1"/>
          </p:cNvSpPr>
          <p:nvPr>
            <p:ph type="body" sz="quarter" idx="16" hasCustomPrompt="1"/>
          </p:nvPr>
        </p:nvSpPr>
        <p:spPr>
          <a:xfrm>
            <a:off x="8267819" y="2516987"/>
            <a:ext cx="3282236" cy="3054326"/>
          </a:xfrm>
        </p:spPr>
        <p:txBody>
          <a:bodyPr anchor="t">
            <a:normAutofit/>
          </a:bodyPr>
          <a:lstStyle>
            <a:lvl1pPr>
              <a:lnSpc>
                <a:spcPct val="100000"/>
              </a:lnSpc>
              <a:spcBef>
                <a:spcPts val="0"/>
              </a:spcBef>
              <a:defRPr sz="1600" b="0">
                <a:solidFill>
                  <a:schemeClr val="bg1"/>
                </a:solidFill>
                <a:latin typeface="+mj-lt"/>
              </a:defRPr>
            </a:lvl1pPr>
          </a:lstStyle>
          <a:p>
            <a:pPr lvl="0"/>
            <a:r>
              <a:rPr lang="en-US"/>
              <a:t>Text Here</a:t>
            </a:r>
          </a:p>
        </p:txBody>
      </p:sp>
    </p:spTree>
    <p:extLst>
      <p:ext uri="{BB962C8B-B14F-4D97-AF65-F5344CB8AC3E}">
        <p14:creationId xmlns:p14="http://schemas.microsoft.com/office/powerpoint/2010/main" val="2783173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2" name="Title 1">
            <a:extLst>
              <a:ext uri="{FF2B5EF4-FFF2-40B4-BE49-F238E27FC236}">
                <a16:creationId xmlns:a16="http://schemas.microsoft.com/office/drawing/2014/main" id="{47631DE3-B82E-C45E-60B9-5A20FB798F43}"/>
              </a:ext>
            </a:extLst>
          </p:cNvPr>
          <p:cNvSpPr>
            <a:spLocks noGrp="1"/>
          </p:cNvSpPr>
          <p:nvPr>
            <p:ph type="title"/>
          </p:nvPr>
        </p:nvSpPr>
        <p:spPr>
          <a:xfrm>
            <a:off x="258226" y="1053297"/>
            <a:ext cx="4543532" cy="2451903"/>
          </a:xfrm>
        </p:spPr>
        <p:txBody>
          <a:bodyPr anchor="t">
            <a:normAutofit/>
          </a:bodyPr>
          <a:lstStyle>
            <a:lvl1pPr>
              <a:defRPr sz="4000"/>
            </a:lvl1pPr>
          </a:lstStyle>
          <a:p>
            <a:r>
              <a:rPr lang="en-GB"/>
              <a:t>Click to edit Master title style</a:t>
            </a: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32038230-CC33-45F6-8C30-195D8038802B}" type="datetime4">
              <a:rPr lang="en-US" smtClean="0"/>
              <a:pPr/>
              <a:t>July 22, 2025</a:t>
            </a:fld>
            <a:endParaRPr lang="en-US"/>
          </a:p>
        </p:txBody>
      </p:sp>
      <p:sp>
        <p:nvSpPr>
          <p:cNvPr id="50" name="Freeform: Shape 49">
            <a:extLst>
              <a:ext uri="{FF2B5EF4-FFF2-40B4-BE49-F238E27FC236}">
                <a16:creationId xmlns:a16="http://schemas.microsoft.com/office/drawing/2014/main" id="{E215F7BA-DCDE-512E-FB12-0B367B1FA763}"/>
              </a:ext>
            </a:extLst>
          </p:cNvPr>
          <p:cNvSpPr/>
          <p:nvPr userDrawn="1"/>
        </p:nvSpPr>
        <p:spPr>
          <a:xfrm>
            <a:off x="0" y="4540642"/>
            <a:ext cx="5623560" cy="1388779"/>
          </a:xfrm>
          <a:custGeom>
            <a:avLst/>
            <a:gdLst>
              <a:gd name="connsiteX0" fmla="*/ 0 w 5623560"/>
              <a:gd name="connsiteY0" fmla="*/ 0 h 1388779"/>
              <a:gd name="connsiteX1" fmla="*/ 5465211 w 5623560"/>
              <a:gd name="connsiteY1" fmla="*/ 0 h 1388779"/>
              <a:gd name="connsiteX2" fmla="*/ 5623560 w 5623560"/>
              <a:gd name="connsiteY2" fmla="*/ 158349 h 1388779"/>
              <a:gd name="connsiteX3" fmla="*/ 5623560 w 5623560"/>
              <a:gd name="connsiteY3" fmla="*/ 1230430 h 1388779"/>
              <a:gd name="connsiteX4" fmla="*/ 5465211 w 5623560"/>
              <a:gd name="connsiteY4" fmla="*/ 1388779 h 1388779"/>
              <a:gd name="connsiteX5" fmla="*/ 0 w 5623560"/>
              <a:gd name="connsiteY5" fmla="*/ 1388779 h 1388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3560" h="1388779">
                <a:moveTo>
                  <a:pt x="0" y="0"/>
                </a:moveTo>
                <a:lnTo>
                  <a:pt x="5465211" y="0"/>
                </a:lnTo>
                <a:cubicBezTo>
                  <a:pt x="5552665" y="0"/>
                  <a:pt x="5623560" y="70895"/>
                  <a:pt x="5623560" y="158349"/>
                </a:cubicBezTo>
                <a:lnTo>
                  <a:pt x="5623560" y="1230430"/>
                </a:lnTo>
                <a:cubicBezTo>
                  <a:pt x="5623560" y="1317884"/>
                  <a:pt x="5552665" y="1388779"/>
                  <a:pt x="5465211" y="1388779"/>
                </a:cubicBezTo>
                <a:lnTo>
                  <a:pt x="0" y="1388779"/>
                </a:lnTo>
                <a:close/>
              </a:path>
            </a:pathLst>
          </a:cu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Text Placeholder 2">
            <a:extLst>
              <a:ext uri="{FF2B5EF4-FFF2-40B4-BE49-F238E27FC236}">
                <a16:creationId xmlns:a16="http://schemas.microsoft.com/office/drawing/2014/main" id="{B234DA16-58F2-3AD8-B6B9-CB6A9062E27D}"/>
              </a:ext>
            </a:extLst>
          </p:cNvPr>
          <p:cNvSpPr>
            <a:spLocks noGrp="1"/>
          </p:cNvSpPr>
          <p:nvPr>
            <p:ph type="body" idx="1" hasCustomPrompt="1"/>
          </p:nvPr>
        </p:nvSpPr>
        <p:spPr>
          <a:xfrm>
            <a:off x="258226" y="3681199"/>
            <a:ext cx="4528291" cy="558799"/>
          </a:xfrm>
        </p:spPr>
        <p:txBody>
          <a:bodyPr anchor="ctr"/>
          <a:lstStyle>
            <a:lvl1pPr marL="0" indent="0">
              <a:lnSpc>
                <a:spcPct val="100000"/>
              </a:lnSpc>
              <a:spcBef>
                <a:spcPts val="0"/>
              </a:spcBef>
              <a:buNone/>
              <a:defRPr sz="2400" b="1">
                <a:solidFill>
                  <a:srgbClr val="6680FF"/>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add Sub Headline</a:t>
            </a:r>
          </a:p>
        </p:txBody>
      </p:sp>
      <p:sp>
        <p:nvSpPr>
          <p:cNvPr id="40" name="Text Placeholder 29">
            <a:extLst>
              <a:ext uri="{FF2B5EF4-FFF2-40B4-BE49-F238E27FC236}">
                <a16:creationId xmlns:a16="http://schemas.microsoft.com/office/drawing/2014/main" id="{2A8EDB84-0A65-30B6-7233-C1800238786B}"/>
              </a:ext>
            </a:extLst>
          </p:cNvPr>
          <p:cNvSpPr>
            <a:spLocks noGrp="1"/>
          </p:cNvSpPr>
          <p:nvPr>
            <p:ph type="body" sz="quarter" idx="14" hasCustomPrompt="1"/>
          </p:nvPr>
        </p:nvSpPr>
        <p:spPr>
          <a:xfrm>
            <a:off x="5913121" y="1899920"/>
            <a:ext cx="5939656" cy="4029502"/>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42" name="Text Placeholder 29">
            <a:extLst>
              <a:ext uri="{FF2B5EF4-FFF2-40B4-BE49-F238E27FC236}">
                <a16:creationId xmlns:a16="http://schemas.microsoft.com/office/drawing/2014/main" id="{3928B5D3-60BF-C0B1-9039-43929A878510}"/>
              </a:ext>
            </a:extLst>
          </p:cNvPr>
          <p:cNvSpPr>
            <a:spLocks noGrp="1"/>
          </p:cNvSpPr>
          <p:nvPr>
            <p:ph type="body" sz="quarter" idx="15" hasCustomPrompt="1"/>
          </p:nvPr>
        </p:nvSpPr>
        <p:spPr>
          <a:xfrm>
            <a:off x="5913121" y="1053297"/>
            <a:ext cx="5939656" cy="743533"/>
          </a:xfrm>
        </p:spPr>
        <p:txBody>
          <a:bodyPr anchor="ctr">
            <a:normAutofit/>
          </a:bodyPr>
          <a:lstStyle>
            <a:lvl1pPr>
              <a:lnSpc>
                <a:spcPct val="100000"/>
              </a:lnSpc>
              <a:spcBef>
                <a:spcPts val="0"/>
              </a:spcBef>
              <a:defRPr sz="2000" b="1">
                <a:solidFill>
                  <a:schemeClr val="tx1">
                    <a:lumMod val="75000"/>
                    <a:lumOff val="25000"/>
                  </a:schemeClr>
                </a:solidFill>
                <a:latin typeface="+mn-lt"/>
              </a:defRPr>
            </a:lvl1pPr>
          </a:lstStyle>
          <a:p>
            <a:pPr lvl="0"/>
            <a:r>
              <a:rPr lang="en-US"/>
              <a:t>Text Here</a:t>
            </a:r>
          </a:p>
        </p:txBody>
      </p:sp>
      <p:sp>
        <p:nvSpPr>
          <p:cNvPr id="43" name="Text Placeholder 29">
            <a:extLst>
              <a:ext uri="{FF2B5EF4-FFF2-40B4-BE49-F238E27FC236}">
                <a16:creationId xmlns:a16="http://schemas.microsoft.com/office/drawing/2014/main" id="{7FDF6099-D93A-D097-8DAE-9961141DD3F0}"/>
              </a:ext>
            </a:extLst>
          </p:cNvPr>
          <p:cNvSpPr>
            <a:spLocks noGrp="1"/>
          </p:cNvSpPr>
          <p:nvPr>
            <p:ph type="body" sz="quarter" idx="16" hasCustomPrompt="1"/>
          </p:nvPr>
        </p:nvSpPr>
        <p:spPr>
          <a:xfrm>
            <a:off x="308258" y="5173980"/>
            <a:ext cx="4355452" cy="546100"/>
          </a:xfrm>
        </p:spPr>
        <p:txBody>
          <a:bodyPr anchor="ctr">
            <a:normAutofit/>
          </a:bodyPr>
          <a:lstStyle>
            <a:lvl1pPr>
              <a:lnSpc>
                <a:spcPct val="100000"/>
              </a:lnSpc>
              <a:spcBef>
                <a:spcPts val="0"/>
              </a:spcBef>
              <a:defRPr sz="1600" b="0">
                <a:solidFill>
                  <a:schemeClr val="bg1"/>
                </a:solidFill>
                <a:latin typeface="+mn-lt"/>
              </a:defRPr>
            </a:lvl1pPr>
          </a:lstStyle>
          <a:p>
            <a:pPr lvl="0"/>
            <a:r>
              <a:rPr lang="en-US"/>
              <a:t>Text Here</a:t>
            </a:r>
          </a:p>
        </p:txBody>
      </p:sp>
      <p:grpSp>
        <p:nvGrpSpPr>
          <p:cNvPr id="48" name="Group 47">
            <a:extLst>
              <a:ext uri="{FF2B5EF4-FFF2-40B4-BE49-F238E27FC236}">
                <a16:creationId xmlns:a16="http://schemas.microsoft.com/office/drawing/2014/main" id="{FAD302F1-DC8F-D911-D2FE-D5CA0634AE7A}"/>
              </a:ext>
            </a:extLst>
          </p:cNvPr>
          <p:cNvGrpSpPr/>
          <p:nvPr userDrawn="1"/>
        </p:nvGrpSpPr>
        <p:grpSpPr>
          <a:xfrm>
            <a:off x="385691" y="4695411"/>
            <a:ext cx="630378" cy="385916"/>
            <a:chOff x="-1469509" y="1831898"/>
            <a:chExt cx="499872" cy="306020"/>
          </a:xfrm>
          <a:solidFill>
            <a:srgbClr val="EE45AC"/>
          </a:solidFill>
        </p:grpSpPr>
        <p:sp>
          <p:nvSpPr>
            <p:cNvPr id="47" name="Freeform: Shape 46">
              <a:extLst>
                <a:ext uri="{FF2B5EF4-FFF2-40B4-BE49-F238E27FC236}">
                  <a16:creationId xmlns:a16="http://schemas.microsoft.com/office/drawing/2014/main" id="{D61E9358-6790-1CCB-F439-E49CA6DA233D}"/>
                </a:ext>
              </a:extLst>
            </p:cNvPr>
            <p:cNvSpPr/>
            <p:nvPr userDrawn="1"/>
          </p:nvSpPr>
          <p:spPr>
            <a:xfrm>
              <a:off x="-1469509" y="1831898"/>
              <a:ext cx="230429" cy="306020"/>
            </a:xfrm>
            <a:custGeom>
              <a:avLst/>
              <a:gdLst/>
              <a:ahLst/>
              <a:cxnLst/>
              <a:rect l="l" t="t" r="r" b="b"/>
              <a:pathLst>
                <a:path w="230429" h="306020">
                  <a:moveTo>
                    <a:pt x="157277" y="0"/>
                  </a:moveTo>
                  <a:cubicBezTo>
                    <a:pt x="166218" y="0"/>
                    <a:pt x="175768" y="3658"/>
                    <a:pt x="185928" y="10973"/>
                  </a:cubicBezTo>
                  <a:cubicBezTo>
                    <a:pt x="196088" y="18288"/>
                    <a:pt x="201168" y="30887"/>
                    <a:pt x="201168" y="48768"/>
                  </a:cubicBezTo>
                  <a:cubicBezTo>
                    <a:pt x="201168" y="66650"/>
                    <a:pt x="195275" y="77623"/>
                    <a:pt x="183490" y="81687"/>
                  </a:cubicBezTo>
                  <a:cubicBezTo>
                    <a:pt x="171704" y="85751"/>
                    <a:pt x="161747" y="89815"/>
                    <a:pt x="153619" y="93879"/>
                  </a:cubicBezTo>
                  <a:cubicBezTo>
                    <a:pt x="143053" y="99569"/>
                    <a:pt x="134722" y="106274"/>
                    <a:pt x="128626" y="113996"/>
                  </a:cubicBezTo>
                  <a:cubicBezTo>
                    <a:pt x="122530" y="121717"/>
                    <a:pt x="119482" y="131268"/>
                    <a:pt x="119482" y="142647"/>
                  </a:cubicBezTo>
                  <a:cubicBezTo>
                    <a:pt x="119482" y="150775"/>
                    <a:pt x="123749" y="158496"/>
                    <a:pt x="132283" y="165812"/>
                  </a:cubicBezTo>
                  <a:cubicBezTo>
                    <a:pt x="140818" y="173127"/>
                    <a:pt x="151994" y="176785"/>
                    <a:pt x="165811" y="176785"/>
                  </a:cubicBezTo>
                  <a:cubicBezTo>
                    <a:pt x="170688" y="176785"/>
                    <a:pt x="176378" y="176175"/>
                    <a:pt x="182880" y="174956"/>
                  </a:cubicBezTo>
                  <a:cubicBezTo>
                    <a:pt x="189382" y="173737"/>
                    <a:pt x="195072" y="171501"/>
                    <a:pt x="199949" y="168250"/>
                  </a:cubicBezTo>
                  <a:cubicBezTo>
                    <a:pt x="208890" y="171501"/>
                    <a:pt x="216205" y="176378"/>
                    <a:pt x="221894" y="182881"/>
                  </a:cubicBezTo>
                  <a:cubicBezTo>
                    <a:pt x="227584" y="189383"/>
                    <a:pt x="230429" y="199543"/>
                    <a:pt x="230429" y="213360"/>
                  </a:cubicBezTo>
                  <a:cubicBezTo>
                    <a:pt x="230429" y="238557"/>
                    <a:pt x="218846" y="260300"/>
                    <a:pt x="195682" y="278588"/>
                  </a:cubicBezTo>
                  <a:cubicBezTo>
                    <a:pt x="172517" y="296876"/>
                    <a:pt x="145491" y="306020"/>
                    <a:pt x="114605" y="306020"/>
                  </a:cubicBezTo>
                  <a:cubicBezTo>
                    <a:pt x="79654" y="306020"/>
                    <a:pt x="51816" y="294234"/>
                    <a:pt x="31090" y="270663"/>
                  </a:cubicBezTo>
                  <a:cubicBezTo>
                    <a:pt x="10363" y="247092"/>
                    <a:pt x="0" y="215799"/>
                    <a:pt x="0" y="176785"/>
                  </a:cubicBezTo>
                  <a:cubicBezTo>
                    <a:pt x="0" y="149149"/>
                    <a:pt x="7518" y="121920"/>
                    <a:pt x="22555" y="95098"/>
                  </a:cubicBezTo>
                  <a:cubicBezTo>
                    <a:pt x="37592" y="68276"/>
                    <a:pt x="57099" y="45720"/>
                    <a:pt x="81077" y="27433"/>
                  </a:cubicBezTo>
                  <a:cubicBezTo>
                    <a:pt x="105054" y="9144"/>
                    <a:pt x="130454" y="0"/>
                    <a:pt x="157277" y="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46" name="Freeform: Shape 45">
              <a:extLst>
                <a:ext uri="{FF2B5EF4-FFF2-40B4-BE49-F238E27FC236}">
                  <a16:creationId xmlns:a16="http://schemas.microsoft.com/office/drawing/2014/main" id="{780A54CD-4CFF-68F0-2C39-DC4118869751}"/>
                </a:ext>
              </a:extLst>
            </p:cNvPr>
            <p:cNvSpPr/>
            <p:nvPr userDrawn="1"/>
          </p:nvSpPr>
          <p:spPr>
            <a:xfrm>
              <a:off x="-1200066" y="1831898"/>
              <a:ext cx="230429" cy="306020"/>
            </a:xfrm>
            <a:custGeom>
              <a:avLst/>
              <a:gdLst/>
              <a:ahLst/>
              <a:cxnLst/>
              <a:rect l="l" t="t" r="r" b="b"/>
              <a:pathLst>
                <a:path w="230429" h="306020">
                  <a:moveTo>
                    <a:pt x="157277" y="0"/>
                  </a:moveTo>
                  <a:cubicBezTo>
                    <a:pt x="166218" y="0"/>
                    <a:pt x="175768" y="3658"/>
                    <a:pt x="185928" y="10973"/>
                  </a:cubicBezTo>
                  <a:cubicBezTo>
                    <a:pt x="196088" y="18288"/>
                    <a:pt x="201168" y="30887"/>
                    <a:pt x="201168" y="48768"/>
                  </a:cubicBezTo>
                  <a:cubicBezTo>
                    <a:pt x="201168" y="66650"/>
                    <a:pt x="195275" y="77623"/>
                    <a:pt x="183490" y="81687"/>
                  </a:cubicBezTo>
                  <a:cubicBezTo>
                    <a:pt x="171704" y="85751"/>
                    <a:pt x="161747" y="89815"/>
                    <a:pt x="153619" y="93879"/>
                  </a:cubicBezTo>
                  <a:cubicBezTo>
                    <a:pt x="143053" y="99569"/>
                    <a:pt x="134722" y="106274"/>
                    <a:pt x="128626" y="113996"/>
                  </a:cubicBezTo>
                  <a:cubicBezTo>
                    <a:pt x="122530" y="121717"/>
                    <a:pt x="119482" y="131268"/>
                    <a:pt x="119482" y="142647"/>
                  </a:cubicBezTo>
                  <a:cubicBezTo>
                    <a:pt x="119482" y="150775"/>
                    <a:pt x="123749" y="158496"/>
                    <a:pt x="132283" y="165812"/>
                  </a:cubicBezTo>
                  <a:cubicBezTo>
                    <a:pt x="140818" y="173127"/>
                    <a:pt x="151994" y="176785"/>
                    <a:pt x="165811" y="176785"/>
                  </a:cubicBezTo>
                  <a:cubicBezTo>
                    <a:pt x="170688" y="176785"/>
                    <a:pt x="176378" y="176175"/>
                    <a:pt x="182880" y="174956"/>
                  </a:cubicBezTo>
                  <a:cubicBezTo>
                    <a:pt x="189383" y="173737"/>
                    <a:pt x="195072" y="171501"/>
                    <a:pt x="199949" y="168250"/>
                  </a:cubicBezTo>
                  <a:cubicBezTo>
                    <a:pt x="208890" y="171501"/>
                    <a:pt x="216205" y="176378"/>
                    <a:pt x="221895" y="182881"/>
                  </a:cubicBezTo>
                  <a:cubicBezTo>
                    <a:pt x="227584" y="189383"/>
                    <a:pt x="230429" y="199543"/>
                    <a:pt x="230429" y="213360"/>
                  </a:cubicBezTo>
                  <a:cubicBezTo>
                    <a:pt x="230429" y="238557"/>
                    <a:pt x="218847" y="260300"/>
                    <a:pt x="195682" y="278588"/>
                  </a:cubicBezTo>
                  <a:cubicBezTo>
                    <a:pt x="172517" y="296876"/>
                    <a:pt x="145491" y="306020"/>
                    <a:pt x="114605" y="306020"/>
                  </a:cubicBezTo>
                  <a:cubicBezTo>
                    <a:pt x="79655" y="306020"/>
                    <a:pt x="51816" y="294234"/>
                    <a:pt x="31090" y="270663"/>
                  </a:cubicBezTo>
                  <a:cubicBezTo>
                    <a:pt x="10363" y="247092"/>
                    <a:pt x="0" y="215799"/>
                    <a:pt x="0" y="176785"/>
                  </a:cubicBezTo>
                  <a:cubicBezTo>
                    <a:pt x="0" y="149149"/>
                    <a:pt x="7519" y="121920"/>
                    <a:pt x="22555" y="95098"/>
                  </a:cubicBezTo>
                  <a:cubicBezTo>
                    <a:pt x="37592" y="68276"/>
                    <a:pt x="57099" y="45720"/>
                    <a:pt x="81077" y="27433"/>
                  </a:cubicBezTo>
                  <a:cubicBezTo>
                    <a:pt x="105054" y="9144"/>
                    <a:pt x="130455" y="0"/>
                    <a:pt x="157277" y="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grpSp>
      <p:pic>
        <p:nvPicPr>
          <p:cNvPr id="4" name="Picture 3" descr="A black and blue symbol&#10;&#10;AI-generated content may be incorrect.">
            <a:extLst>
              <a:ext uri="{FF2B5EF4-FFF2-40B4-BE49-F238E27FC236}">
                <a16:creationId xmlns:a16="http://schemas.microsoft.com/office/drawing/2014/main" id="{6704EA80-12DB-7EE9-4EBD-3BF312B4C005}"/>
              </a:ext>
            </a:extLst>
          </p:cNvPr>
          <p:cNvPicPr>
            <a:picLocks noChangeAspect="1"/>
          </p:cNvPicPr>
          <p:nvPr userDrawn="1"/>
        </p:nvPicPr>
        <p:blipFill>
          <a:blip r:embed="rId3"/>
          <a:stretch>
            <a:fillRect/>
          </a:stretch>
        </p:blipFill>
        <p:spPr>
          <a:xfrm>
            <a:off x="371789" y="439420"/>
            <a:ext cx="553782" cy="489174"/>
          </a:xfrm>
          <a:prstGeom prst="rect">
            <a:avLst/>
          </a:prstGeom>
        </p:spPr>
      </p:pic>
    </p:spTree>
    <p:extLst>
      <p:ext uri="{BB962C8B-B14F-4D97-AF65-F5344CB8AC3E}">
        <p14:creationId xmlns:p14="http://schemas.microsoft.com/office/powerpoint/2010/main" val="1832338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48F8638A-79DC-4848-BFCF-A27C6044E8AA}" type="datetime4">
              <a:rPr lang="en-US" smtClean="0"/>
              <a:pPr/>
              <a:t>July 22, 2025</a:t>
            </a:fld>
            <a:endParaRPr lang="en-US"/>
          </a:p>
        </p:txBody>
      </p:sp>
      <p:sp>
        <p:nvSpPr>
          <p:cNvPr id="40" name="Text Placeholder 29">
            <a:extLst>
              <a:ext uri="{FF2B5EF4-FFF2-40B4-BE49-F238E27FC236}">
                <a16:creationId xmlns:a16="http://schemas.microsoft.com/office/drawing/2014/main" id="{2A8EDB84-0A65-30B6-7233-C1800238786B}"/>
              </a:ext>
            </a:extLst>
          </p:cNvPr>
          <p:cNvSpPr>
            <a:spLocks noGrp="1"/>
          </p:cNvSpPr>
          <p:nvPr>
            <p:ph type="body" sz="quarter" idx="14" hasCustomPrompt="1"/>
          </p:nvPr>
        </p:nvSpPr>
        <p:spPr>
          <a:xfrm>
            <a:off x="1095271" y="1223698"/>
            <a:ext cx="4634198" cy="4709249"/>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rm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
        <p:nvSpPr>
          <p:cNvPr id="13" name="Picture Placeholder 12">
            <a:extLst>
              <a:ext uri="{FF2B5EF4-FFF2-40B4-BE49-F238E27FC236}">
                <a16:creationId xmlns:a16="http://schemas.microsoft.com/office/drawing/2014/main" id="{D8B887A3-3393-0334-E6A6-56A6A8279601}"/>
              </a:ext>
            </a:extLst>
          </p:cNvPr>
          <p:cNvSpPr>
            <a:spLocks noGrp="1"/>
          </p:cNvSpPr>
          <p:nvPr>
            <p:ph type="pic" sz="quarter" idx="15"/>
          </p:nvPr>
        </p:nvSpPr>
        <p:spPr>
          <a:xfrm>
            <a:off x="5914662" y="1223699"/>
            <a:ext cx="5815222" cy="4709249"/>
          </a:xfrm>
          <a:custGeom>
            <a:avLst/>
            <a:gdLst>
              <a:gd name="connsiteX0" fmla="*/ 196564 w 5988732"/>
              <a:gd name="connsiteY0" fmla="*/ 0 h 4709249"/>
              <a:gd name="connsiteX1" fmla="*/ 5792168 w 5988732"/>
              <a:gd name="connsiteY1" fmla="*/ 0 h 4709249"/>
              <a:gd name="connsiteX2" fmla="*/ 5988732 w 5988732"/>
              <a:gd name="connsiteY2" fmla="*/ 196564 h 4709249"/>
              <a:gd name="connsiteX3" fmla="*/ 5988732 w 5988732"/>
              <a:gd name="connsiteY3" fmla="*/ 4512685 h 4709249"/>
              <a:gd name="connsiteX4" fmla="*/ 5792168 w 5988732"/>
              <a:gd name="connsiteY4" fmla="*/ 4709249 h 4709249"/>
              <a:gd name="connsiteX5" fmla="*/ 196564 w 5988732"/>
              <a:gd name="connsiteY5" fmla="*/ 4709249 h 4709249"/>
              <a:gd name="connsiteX6" fmla="*/ 0 w 5988732"/>
              <a:gd name="connsiteY6" fmla="*/ 4512685 h 4709249"/>
              <a:gd name="connsiteX7" fmla="*/ 0 w 5988732"/>
              <a:gd name="connsiteY7" fmla="*/ 196564 h 4709249"/>
              <a:gd name="connsiteX8" fmla="*/ 196564 w 5988732"/>
              <a:gd name="connsiteY8" fmla="*/ 0 h 4709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88732" h="4709249">
                <a:moveTo>
                  <a:pt x="196564" y="0"/>
                </a:moveTo>
                <a:lnTo>
                  <a:pt x="5792168" y="0"/>
                </a:lnTo>
                <a:cubicBezTo>
                  <a:pt x="5900727" y="0"/>
                  <a:pt x="5988732" y="88005"/>
                  <a:pt x="5988732" y="196564"/>
                </a:cubicBezTo>
                <a:lnTo>
                  <a:pt x="5988732" y="4512685"/>
                </a:lnTo>
                <a:cubicBezTo>
                  <a:pt x="5988732" y="4621244"/>
                  <a:pt x="5900727" y="4709249"/>
                  <a:pt x="5792168" y="4709249"/>
                </a:cubicBezTo>
                <a:lnTo>
                  <a:pt x="196564" y="4709249"/>
                </a:lnTo>
                <a:cubicBezTo>
                  <a:pt x="88005" y="4709249"/>
                  <a:pt x="0" y="4621244"/>
                  <a:pt x="0" y="4512685"/>
                </a:cubicBezTo>
                <a:lnTo>
                  <a:pt x="0" y="196564"/>
                </a:lnTo>
                <a:cubicBezTo>
                  <a:pt x="0" y="88005"/>
                  <a:pt x="88005" y="0"/>
                  <a:pt x="196564" y="0"/>
                </a:cubicBezTo>
                <a:close/>
              </a:path>
            </a:pathLst>
          </a:custGeom>
        </p:spPr>
        <p:txBody>
          <a:bodyPr wrap="square">
            <a:noAutofit/>
          </a:bodyPr>
          <a:lstStyle/>
          <a:p>
            <a:endParaRPr lang="en-IN"/>
          </a:p>
        </p:txBody>
      </p:sp>
    </p:spTree>
    <p:extLst>
      <p:ext uri="{BB962C8B-B14F-4D97-AF65-F5344CB8AC3E}">
        <p14:creationId xmlns:p14="http://schemas.microsoft.com/office/powerpoint/2010/main" val="2028299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92D5B553-90DD-444B-A7D8-9894D6E8DC45}"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graphicFrame>
        <p:nvGraphicFramePr>
          <p:cNvPr id="2" name="Table Placeholder 3">
            <a:extLst>
              <a:ext uri="{FF2B5EF4-FFF2-40B4-BE49-F238E27FC236}">
                <a16:creationId xmlns:a16="http://schemas.microsoft.com/office/drawing/2014/main" id="{1BEF5D29-1846-A4D5-B6CD-D3E88DF7635D}"/>
              </a:ext>
            </a:extLst>
          </p:cNvPr>
          <p:cNvGraphicFramePr>
            <a:graphicFrameLocks/>
          </p:cNvGraphicFramePr>
          <p:nvPr userDrawn="1">
            <p:extLst>
              <p:ext uri="{D42A27DB-BD31-4B8C-83A1-F6EECF244321}">
                <p14:modId xmlns:p14="http://schemas.microsoft.com/office/powerpoint/2010/main" val="476604369"/>
              </p:ext>
            </p:extLst>
          </p:nvPr>
        </p:nvGraphicFramePr>
        <p:xfrm>
          <a:off x="398433" y="1377190"/>
          <a:ext cx="5314108" cy="2132925"/>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28828">
                <a:tc>
                  <a:txBody>
                    <a:bodyPr/>
                    <a:lstStyle/>
                    <a:p>
                      <a:pPr algn="ctr"/>
                      <a:r>
                        <a:rPr lang="en-US" sz="1200">
                          <a:solidFill>
                            <a:srgbClr val="222233"/>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extLst>
                  <a:ext uri="{0D108BD9-81ED-4DB2-BD59-A6C34878D82A}">
                    <a16:rowId xmlns:a16="http://schemas.microsoft.com/office/drawing/2014/main" val="3741017008"/>
                  </a:ext>
                </a:extLst>
              </a:tr>
              <a:tr h="33153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2">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3" name="Table Placeholder 3">
            <a:extLst>
              <a:ext uri="{FF2B5EF4-FFF2-40B4-BE49-F238E27FC236}">
                <a16:creationId xmlns:a16="http://schemas.microsoft.com/office/drawing/2014/main" id="{FC7F4F34-8DC4-2F61-A832-70433F607CD2}"/>
              </a:ext>
            </a:extLst>
          </p:cNvPr>
          <p:cNvGraphicFramePr>
            <a:graphicFrameLocks/>
          </p:cNvGraphicFramePr>
          <p:nvPr userDrawn="1">
            <p:extLst>
              <p:ext uri="{D42A27DB-BD31-4B8C-83A1-F6EECF244321}">
                <p14:modId xmlns:p14="http://schemas.microsoft.com/office/powerpoint/2010/main" val="1325883974"/>
              </p:ext>
            </p:extLst>
          </p:nvPr>
        </p:nvGraphicFramePr>
        <p:xfrm>
          <a:off x="5987845" y="1377189"/>
          <a:ext cx="5805721" cy="2132924"/>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28828">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3153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1">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4" name="Table Placeholder 3">
            <a:extLst>
              <a:ext uri="{FF2B5EF4-FFF2-40B4-BE49-F238E27FC236}">
                <a16:creationId xmlns:a16="http://schemas.microsoft.com/office/drawing/2014/main" id="{8C330663-8485-E2DF-8A0A-E1746FF8255C}"/>
              </a:ext>
            </a:extLst>
          </p:cNvPr>
          <p:cNvGraphicFramePr>
            <a:graphicFrameLocks/>
          </p:cNvGraphicFramePr>
          <p:nvPr userDrawn="1">
            <p:extLst>
              <p:ext uri="{D42A27DB-BD31-4B8C-83A1-F6EECF244321}">
                <p14:modId xmlns:p14="http://schemas.microsoft.com/office/powerpoint/2010/main" val="4080314668"/>
              </p:ext>
            </p:extLst>
          </p:nvPr>
        </p:nvGraphicFramePr>
        <p:xfrm>
          <a:off x="398433" y="3843816"/>
          <a:ext cx="5314108" cy="2006379"/>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09319">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extLst>
                  <a:ext uri="{0D108BD9-81ED-4DB2-BD59-A6C34878D82A}">
                    <a16:rowId xmlns:a16="http://schemas.microsoft.com/office/drawing/2014/main" val="3741017008"/>
                  </a:ext>
                </a:extLst>
              </a:tr>
              <a:tr h="31186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9" name="Table Placeholder 3">
            <a:extLst>
              <a:ext uri="{FF2B5EF4-FFF2-40B4-BE49-F238E27FC236}">
                <a16:creationId xmlns:a16="http://schemas.microsoft.com/office/drawing/2014/main" id="{D7083553-258D-4A49-E44F-A6387CA481F0}"/>
              </a:ext>
            </a:extLst>
          </p:cNvPr>
          <p:cNvGraphicFramePr>
            <a:graphicFrameLocks/>
          </p:cNvGraphicFramePr>
          <p:nvPr userDrawn="1">
            <p:extLst>
              <p:ext uri="{D42A27DB-BD31-4B8C-83A1-F6EECF244321}">
                <p14:modId xmlns:p14="http://schemas.microsoft.com/office/powerpoint/2010/main" val="818219178"/>
              </p:ext>
            </p:extLst>
          </p:nvPr>
        </p:nvGraphicFramePr>
        <p:xfrm>
          <a:off x="5987845" y="3843815"/>
          <a:ext cx="5805721" cy="2006379"/>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09319">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1186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1024763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3F1AA65-5034-4C98-962E-00962F77016F}"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826AD5E9-9AB6-4C89-2163-CB950EA541BD}"/>
              </a:ext>
            </a:extLst>
          </p:cNvPr>
          <p:cNvSpPr>
            <a:spLocks noGrp="1"/>
          </p:cNvSpPr>
          <p:nvPr>
            <p:ph type="body" sz="quarter" idx="14" hasCustomPrompt="1"/>
          </p:nvPr>
        </p:nvSpPr>
        <p:spPr>
          <a:xfrm>
            <a:off x="1095268" y="1105319"/>
            <a:ext cx="10634615" cy="1033831"/>
          </a:xfrm>
        </p:spPr>
        <p:txBody>
          <a:bodyPr anchor="t">
            <a:normAutofit/>
          </a:bodyPr>
          <a:lstStyle>
            <a:lvl1pPr>
              <a:lnSpc>
                <a:spcPct val="100000"/>
              </a:lnSpc>
              <a:spcBef>
                <a:spcPts val="0"/>
              </a:spcBef>
              <a:defRPr sz="1600" b="0">
                <a:solidFill>
                  <a:schemeClr val="tx1">
                    <a:lumMod val="85000"/>
                    <a:lumOff val="15000"/>
                  </a:schemeClr>
                </a:solidFill>
                <a:latin typeface="+mj-lt"/>
              </a:defRPr>
            </a:lvl1pPr>
          </a:lstStyle>
          <a:p>
            <a:pPr lvl="0"/>
            <a:r>
              <a:rPr lang="en-US"/>
              <a:t>Text Here</a:t>
            </a:r>
          </a:p>
        </p:txBody>
      </p:sp>
      <p:graphicFrame>
        <p:nvGraphicFramePr>
          <p:cNvPr id="13" name="Table Placeholder 3">
            <a:extLst>
              <a:ext uri="{FF2B5EF4-FFF2-40B4-BE49-F238E27FC236}">
                <a16:creationId xmlns:a16="http://schemas.microsoft.com/office/drawing/2014/main" id="{15627A5E-B839-9BBC-355E-AD6C1F3075BF}"/>
              </a:ext>
            </a:extLst>
          </p:cNvPr>
          <p:cNvGraphicFramePr>
            <a:graphicFrameLocks/>
          </p:cNvGraphicFramePr>
          <p:nvPr userDrawn="1">
            <p:extLst>
              <p:ext uri="{D42A27DB-BD31-4B8C-83A1-F6EECF244321}">
                <p14:modId xmlns:p14="http://schemas.microsoft.com/office/powerpoint/2010/main" val="2231478348"/>
              </p:ext>
            </p:extLst>
          </p:nvPr>
        </p:nvGraphicFramePr>
        <p:xfrm>
          <a:off x="416952" y="2830674"/>
          <a:ext cx="11358096" cy="3047613"/>
        </p:xfrm>
        <a:graphic>
          <a:graphicData uri="http://schemas.openxmlformats.org/drawingml/2006/table">
            <a:tbl>
              <a:tblPr firstRow="1" bandRow="1">
                <a:tableStyleId>{7E9639D4-E3E2-4D34-9284-5A2195B3D0D7}</a:tableStyleId>
              </a:tblPr>
              <a:tblGrid>
                <a:gridCol w="2839524">
                  <a:extLst>
                    <a:ext uri="{9D8B030D-6E8A-4147-A177-3AD203B41FA5}">
                      <a16:colId xmlns:a16="http://schemas.microsoft.com/office/drawing/2014/main" val="130956065"/>
                    </a:ext>
                  </a:extLst>
                </a:gridCol>
                <a:gridCol w="2839524">
                  <a:extLst>
                    <a:ext uri="{9D8B030D-6E8A-4147-A177-3AD203B41FA5}">
                      <a16:colId xmlns:a16="http://schemas.microsoft.com/office/drawing/2014/main" val="2749965458"/>
                    </a:ext>
                  </a:extLst>
                </a:gridCol>
                <a:gridCol w="2839524">
                  <a:extLst>
                    <a:ext uri="{9D8B030D-6E8A-4147-A177-3AD203B41FA5}">
                      <a16:colId xmlns:a16="http://schemas.microsoft.com/office/drawing/2014/main" val="2116711163"/>
                    </a:ext>
                  </a:extLst>
                </a:gridCol>
                <a:gridCol w="2839524">
                  <a:extLst>
                    <a:ext uri="{9D8B030D-6E8A-4147-A177-3AD203B41FA5}">
                      <a16:colId xmlns:a16="http://schemas.microsoft.com/office/drawing/2014/main" val="1186885001"/>
                    </a:ext>
                  </a:extLst>
                </a:gridCol>
              </a:tblGrid>
              <a:tr h="553700">
                <a:tc>
                  <a:txBody>
                    <a:bodyPr/>
                    <a:lstStyle/>
                    <a:p>
                      <a:pPr algn="ctr"/>
                      <a:r>
                        <a:rPr lang="en-US" sz="1600">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extLst>
                  <a:ext uri="{0D108BD9-81ED-4DB2-BD59-A6C34878D82A}">
                    <a16:rowId xmlns:a16="http://schemas.microsoft.com/office/drawing/2014/main" val="3741017008"/>
                  </a:ext>
                </a:extLst>
              </a:tr>
              <a:tr h="458294">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4857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5325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472009">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545360">
                <a:tc>
                  <a:txBody>
                    <a:bodyPr/>
                    <a:lstStyle/>
                    <a:p>
                      <a:pPr algn="ctr"/>
                      <a:r>
                        <a:rPr lang="en-US" sz="1600">
                          <a:solidFill>
                            <a:schemeClr val="tx1">
                              <a:lumMod val="85000"/>
                              <a:lumOff val="15000"/>
                            </a:schemeClr>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tx1">
                              <a:lumMod val="85000"/>
                              <a:lumOff val="15000"/>
                            </a:schemeClr>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tx1">
                              <a:lumMod val="85000"/>
                              <a:lumOff val="15000"/>
                            </a:schemeClr>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tx1">
                              <a:lumMod val="85000"/>
                              <a:lumOff val="15000"/>
                            </a:schemeClr>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16739374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5">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3F1AA65-5034-4C98-962E-00962F77016F}"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826AD5E9-9AB6-4C89-2163-CB950EA541BD}"/>
              </a:ext>
            </a:extLst>
          </p:cNvPr>
          <p:cNvSpPr>
            <a:spLocks noGrp="1"/>
          </p:cNvSpPr>
          <p:nvPr>
            <p:ph type="body" sz="quarter" idx="14" hasCustomPrompt="1"/>
          </p:nvPr>
        </p:nvSpPr>
        <p:spPr>
          <a:xfrm>
            <a:off x="1095268" y="1105319"/>
            <a:ext cx="10634615" cy="1033831"/>
          </a:xfrm>
        </p:spPr>
        <p:txBody>
          <a:bodyPr anchor="t">
            <a:normAutofit/>
          </a:bodyPr>
          <a:lstStyle>
            <a:lvl1pPr>
              <a:lnSpc>
                <a:spcPct val="100000"/>
              </a:lnSpc>
              <a:spcBef>
                <a:spcPts val="0"/>
              </a:spcBef>
              <a:defRPr sz="1600" b="0">
                <a:solidFill>
                  <a:schemeClr val="tx1">
                    <a:lumMod val="85000"/>
                    <a:lumOff val="15000"/>
                  </a:schemeClr>
                </a:solidFill>
                <a:latin typeface="+mj-lt"/>
              </a:defRPr>
            </a:lvl1pPr>
          </a:lstStyle>
          <a:p>
            <a:pPr lvl="0"/>
            <a:r>
              <a:rPr lang="en-US"/>
              <a:t>Text Here</a:t>
            </a:r>
          </a:p>
        </p:txBody>
      </p:sp>
      <p:graphicFrame>
        <p:nvGraphicFramePr>
          <p:cNvPr id="13" name="Table Placeholder 3">
            <a:extLst>
              <a:ext uri="{FF2B5EF4-FFF2-40B4-BE49-F238E27FC236}">
                <a16:creationId xmlns:a16="http://schemas.microsoft.com/office/drawing/2014/main" id="{15627A5E-B839-9BBC-355E-AD6C1F3075BF}"/>
              </a:ext>
            </a:extLst>
          </p:cNvPr>
          <p:cNvGraphicFramePr>
            <a:graphicFrameLocks/>
          </p:cNvGraphicFramePr>
          <p:nvPr userDrawn="1">
            <p:extLst>
              <p:ext uri="{D42A27DB-BD31-4B8C-83A1-F6EECF244321}">
                <p14:modId xmlns:p14="http://schemas.microsoft.com/office/powerpoint/2010/main" val="2725655231"/>
              </p:ext>
            </p:extLst>
          </p:nvPr>
        </p:nvGraphicFramePr>
        <p:xfrm>
          <a:off x="416952" y="2830674"/>
          <a:ext cx="11358096" cy="3047613"/>
        </p:xfrm>
        <a:graphic>
          <a:graphicData uri="http://schemas.openxmlformats.org/drawingml/2006/table">
            <a:tbl>
              <a:tblPr firstRow="1" bandRow="1">
                <a:tableStyleId>{7E9639D4-E3E2-4D34-9284-5A2195B3D0D7}</a:tableStyleId>
              </a:tblPr>
              <a:tblGrid>
                <a:gridCol w="2839524">
                  <a:extLst>
                    <a:ext uri="{9D8B030D-6E8A-4147-A177-3AD203B41FA5}">
                      <a16:colId xmlns:a16="http://schemas.microsoft.com/office/drawing/2014/main" val="130956065"/>
                    </a:ext>
                  </a:extLst>
                </a:gridCol>
                <a:gridCol w="2839524">
                  <a:extLst>
                    <a:ext uri="{9D8B030D-6E8A-4147-A177-3AD203B41FA5}">
                      <a16:colId xmlns:a16="http://schemas.microsoft.com/office/drawing/2014/main" val="2749965458"/>
                    </a:ext>
                  </a:extLst>
                </a:gridCol>
                <a:gridCol w="2839524">
                  <a:extLst>
                    <a:ext uri="{9D8B030D-6E8A-4147-A177-3AD203B41FA5}">
                      <a16:colId xmlns:a16="http://schemas.microsoft.com/office/drawing/2014/main" val="2116711163"/>
                    </a:ext>
                  </a:extLst>
                </a:gridCol>
                <a:gridCol w="2839524">
                  <a:extLst>
                    <a:ext uri="{9D8B030D-6E8A-4147-A177-3AD203B41FA5}">
                      <a16:colId xmlns:a16="http://schemas.microsoft.com/office/drawing/2014/main" val="1186885001"/>
                    </a:ext>
                  </a:extLst>
                </a:gridCol>
              </a:tblGrid>
              <a:tr h="553700">
                <a:tc>
                  <a:txBody>
                    <a:bodyPr/>
                    <a:lstStyle/>
                    <a:p>
                      <a:pPr algn="ctr"/>
                      <a:r>
                        <a:rPr lang="en-US" sz="1600">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tc>
                  <a:txBody>
                    <a:bodyPr/>
                    <a:lstStyle/>
                    <a:p>
                      <a:pPr algn="ctr"/>
                      <a:r>
                        <a:rPr lang="en-US" sz="1600">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tc>
                  <a:txBody>
                    <a:bodyPr/>
                    <a:lstStyle/>
                    <a:p>
                      <a:pPr algn="ctr"/>
                      <a:r>
                        <a:rPr lang="en-US" sz="1600">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tc>
                  <a:txBody>
                    <a:bodyPr/>
                    <a:lstStyle/>
                    <a:p>
                      <a:pPr algn="ctr"/>
                      <a:r>
                        <a:rPr lang="en-US" sz="1600">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extLst>
                  <a:ext uri="{0D108BD9-81ED-4DB2-BD59-A6C34878D82A}">
                    <a16:rowId xmlns:a16="http://schemas.microsoft.com/office/drawing/2014/main" val="3741017008"/>
                  </a:ext>
                </a:extLst>
              </a:tr>
              <a:tr h="458294">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4857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5325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472009">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545360">
                <a:tc>
                  <a:txBody>
                    <a:bodyPr/>
                    <a:lstStyle/>
                    <a:p>
                      <a:pPr algn="ctr"/>
                      <a:r>
                        <a:rPr lang="en-US" sz="1600">
                          <a:solidFill>
                            <a:schemeClr val="bg1"/>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tc>
                  <a:txBody>
                    <a:bodyPr/>
                    <a:lstStyle/>
                    <a:p>
                      <a:pPr algn="ctr"/>
                      <a:r>
                        <a:rPr lang="en-US" sz="1600">
                          <a:solidFill>
                            <a:schemeClr val="bg1"/>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tc>
                  <a:txBody>
                    <a:bodyPr/>
                    <a:lstStyle/>
                    <a:p>
                      <a:pPr algn="ctr"/>
                      <a:r>
                        <a:rPr lang="en-US" sz="1600">
                          <a:solidFill>
                            <a:schemeClr val="bg1"/>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tc>
                  <a:txBody>
                    <a:bodyPr/>
                    <a:lstStyle/>
                    <a:p>
                      <a:pPr algn="ctr"/>
                      <a:r>
                        <a:rPr lang="en-US" sz="1600">
                          <a:solidFill>
                            <a:schemeClr val="bg1"/>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2264601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5">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3F1AA65-5034-4C98-962E-00962F77016F}"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Tree>
    <p:extLst>
      <p:ext uri="{BB962C8B-B14F-4D97-AF65-F5344CB8AC3E}">
        <p14:creationId xmlns:p14="http://schemas.microsoft.com/office/powerpoint/2010/main" val="1323177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ntent 7">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D60DD123-ED88-413C-B069-9BFE14E2FF10}" type="datetime4">
              <a:rPr lang="en-US" smtClean="0"/>
              <a:pPr/>
              <a:t>July 22, 2025</a:t>
            </a:fld>
            <a:endParaRPr lang="en-US"/>
          </a:p>
        </p:txBody>
      </p:sp>
      <p:pic>
        <p:nvPicPr>
          <p:cNvPr id="10" name="Graphic 9">
            <a:extLst>
              <a:ext uri="{FF2B5EF4-FFF2-40B4-BE49-F238E27FC236}">
                <a16:creationId xmlns:a16="http://schemas.microsoft.com/office/drawing/2014/main" id="{B7D1F388-6F8F-470F-C199-6DF89CDEC486}"/>
              </a:ext>
            </a:extLst>
          </p:cNvPr>
          <p:cNvPicPr>
            <a:picLocks noChangeAspect="1"/>
          </p:cNvPicPr>
          <p:nvPr userDrawn="1"/>
        </p:nvPicPr>
        <p:blipFill>
          <a:blip r:embed="rId3">
            <a:extLst>
              <a:ext uri="{96DAC541-7B7A-43D3-8B79-37D633B846F1}">
                <asvg:svgBlip xmlns:asvg="http://schemas.microsoft.com/office/drawing/2016/SVG/main" r:embed="rId4"/>
              </a:ext>
            </a:extLst>
          </a:blip>
          <a:srcRect l="5787" t="26643" r="5787" b="26643"/>
          <a:stretch/>
        </p:blipFill>
        <p:spPr>
          <a:xfrm>
            <a:off x="3834581" y="928594"/>
            <a:ext cx="4522838" cy="853352"/>
          </a:xfrm>
          <a:prstGeom prst="rect">
            <a:avLst/>
          </a:prstGeom>
        </p:spPr>
      </p:pic>
    </p:spTree>
    <p:extLst>
      <p:ext uri="{BB962C8B-B14F-4D97-AF65-F5344CB8AC3E}">
        <p14:creationId xmlns:p14="http://schemas.microsoft.com/office/powerpoint/2010/main" val="58850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31DE3-B82E-C45E-60B9-5A20FB798F43}"/>
              </a:ext>
            </a:extLst>
          </p:cNvPr>
          <p:cNvSpPr>
            <a:spLocks noGrp="1"/>
          </p:cNvSpPr>
          <p:nvPr>
            <p:ph type="title"/>
          </p:nvPr>
        </p:nvSpPr>
        <p:spPr>
          <a:xfrm>
            <a:off x="256038" y="1053297"/>
            <a:ext cx="4543532" cy="2451903"/>
          </a:xfrm>
        </p:spPr>
        <p:txBody>
          <a:bodyPr anchor="b">
            <a:normAutofit/>
          </a:bodyPr>
          <a:lstStyle>
            <a:lvl1pPr>
              <a:defRPr sz="4000"/>
            </a:lvl1pPr>
          </a:lstStyle>
          <a:p>
            <a:r>
              <a:rPr lang="en-GB"/>
              <a:t>Click to edit Master title style</a:t>
            </a: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defRPr sz="1200">
                <a:solidFill>
                  <a:schemeClr val="bg1"/>
                </a:solidFill>
              </a:defRPr>
            </a:lvl1pPr>
          </a:lstStyle>
          <a:p>
            <a:fld id="{896998E5-2466-48A1-884A-29AA3E8C2B0E}" type="datetime4">
              <a:rPr lang="en-US" smtClean="0"/>
              <a:t>July 22, 2025</a:t>
            </a:fld>
            <a:endParaRPr lang="en-US"/>
          </a:p>
        </p:txBody>
      </p:sp>
      <p:sp>
        <p:nvSpPr>
          <p:cNvPr id="39" name="Text Placeholder 2">
            <a:extLst>
              <a:ext uri="{FF2B5EF4-FFF2-40B4-BE49-F238E27FC236}">
                <a16:creationId xmlns:a16="http://schemas.microsoft.com/office/drawing/2014/main" id="{B234DA16-58F2-3AD8-B6B9-CB6A9062E27D}"/>
              </a:ext>
            </a:extLst>
          </p:cNvPr>
          <p:cNvSpPr>
            <a:spLocks noGrp="1"/>
          </p:cNvSpPr>
          <p:nvPr>
            <p:ph type="body" idx="1" hasCustomPrompt="1"/>
          </p:nvPr>
        </p:nvSpPr>
        <p:spPr>
          <a:xfrm>
            <a:off x="279188" y="3681199"/>
            <a:ext cx="4528291" cy="558799"/>
          </a:xfrm>
        </p:spPr>
        <p:txBody>
          <a:bodyPr anchor="ctr">
            <a:normAutofit/>
          </a:bodyPr>
          <a:lstStyle>
            <a:lvl1pPr marL="0" indent="0">
              <a:lnSpc>
                <a:spcPct val="100000"/>
              </a:lnSpc>
              <a:spcBef>
                <a:spcPts val="0"/>
              </a:spcBef>
              <a:buNone/>
              <a:defRPr sz="2000" b="1">
                <a:solidFill>
                  <a:srgbClr val="6680FF"/>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add Sub Headline</a:t>
            </a:r>
          </a:p>
        </p:txBody>
      </p:sp>
      <p:sp>
        <p:nvSpPr>
          <p:cNvPr id="40" name="Text Placeholder 29">
            <a:extLst>
              <a:ext uri="{FF2B5EF4-FFF2-40B4-BE49-F238E27FC236}">
                <a16:creationId xmlns:a16="http://schemas.microsoft.com/office/drawing/2014/main" id="{2A8EDB84-0A65-30B6-7233-C1800238786B}"/>
              </a:ext>
            </a:extLst>
          </p:cNvPr>
          <p:cNvSpPr>
            <a:spLocks noGrp="1"/>
          </p:cNvSpPr>
          <p:nvPr>
            <p:ph type="body" sz="quarter" idx="14" hasCustomPrompt="1"/>
          </p:nvPr>
        </p:nvSpPr>
        <p:spPr>
          <a:xfrm>
            <a:off x="279188" y="4414684"/>
            <a:ext cx="5100531" cy="2003896"/>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3" name="Rectangle 2">
            <a:extLst>
              <a:ext uri="{FF2B5EF4-FFF2-40B4-BE49-F238E27FC236}">
                <a16:creationId xmlns:a16="http://schemas.microsoft.com/office/drawing/2014/main" id="{98437B34-0C8E-9F9B-1EE9-F268EC67DC11}"/>
              </a:ext>
            </a:extLst>
          </p:cNvPr>
          <p:cNvSpPr/>
          <p:nvPr userDrawn="1"/>
        </p:nvSpPr>
        <p:spPr>
          <a:xfrm>
            <a:off x="9006348" y="0"/>
            <a:ext cx="3185652"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12">
            <a:extLst>
              <a:ext uri="{FF2B5EF4-FFF2-40B4-BE49-F238E27FC236}">
                <a16:creationId xmlns:a16="http://schemas.microsoft.com/office/drawing/2014/main" id="{6305312A-0436-7089-F128-24EB5817FE51}"/>
              </a:ext>
            </a:extLst>
          </p:cNvPr>
          <p:cNvSpPr>
            <a:spLocks noGrp="1"/>
          </p:cNvSpPr>
          <p:nvPr>
            <p:ph type="pic" sz="quarter" idx="15"/>
          </p:nvPr>
        </p:nvSpPr>
        <p:spPr>
          <a:xfrm>
            <a:off x="5978012" y="1053297"/>
            <a:ext cx="5751871" cy="4879651"/>
          </a:xfrm>
          <a:custGeom>
            <a:avLst/>
            <a:gdLst>
              <a:gd name="connsiteX0" fmla="*/ 196564 w 5988732"/>
              <a:gd name="connsiteY0" fmla="*/ 0 h 4709249"/>
              <a:gd name="connsiteX1" fmla="*/ 5792168 w 5988732"/>
              <a:gd name="connsiteY1" fmla="*/ 0 h 4709249"/>
              <a:gd name="connsiteX2" fmla="*/ 5988732 w 5988732"/>
              <a:gd name="connsiteY2" fmla="*/ 196564 h 4709249"/>
              <a:gd name="connsiteX3" fmla="*/ 5988732 w 5988732"/>
              <a:gd name="connsiteY3" fmla="*/ 4512685 h 4709249"/>
              <a:gd name="connsiteX4" fmla="*/ 5792168 w 5988732"/>
              <a:gd name="connsiteY4" fmla="*/ 4709249 h 4709249"/>
              <a:gd name="connsiteX5" fmla="*/ 196564 w 5988732"/>
              <a:gd name="connsiteY5" fmla="*/ 4709249 h 4709249"/>
              <a:gd name="connsiteX6" fmla="*/ 0 w 5988732"/>
              <a:gd name="connsiteY6" fmla="*/ 4512685 h 4709249"/>
              <a:gd name="connsiteX7" fmla="*/ 0 w 5988732"/>
              <a:gd name="connsiteY7" fmla="*/ 196564 h 4709249"/>
              <a:gd name="connsiteX8" fmla="*/ 196564 w 5988732"/>
              <a:gd name="connsiteY8" fmla="*/ 0 h 4709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88732" h="4709249">
                <a:moveTo>
                  <a:pt x="196564" y="0"/>
                </a:moveTo>
                <a:lnTo>
                  <a:pt x="5792168" y="0"/>
                </a:lnTo>
                <a:cubicBezTo>
                  <a:pt x="5900727" y="0"/>
                  <a:pt x="5988732" y="88005"/>
                  <a:pt x="5988732" y="196564"/>
                </a:cubicBezTo>
                <a:lnTo>
                  <a:pt x="5988732" y="4512685"/>
                </a:lnTo>
                <a:cubicBezTo>
                  <a:pt x="5988732" y="4621244"/>
                  <a:pt x="5900727" y="4709249"/>
                  <a:pt x="5792168" y="4709249"/>
                </a:cubicBezTo>
                <a:lnTo>
                  <a:pt x="196564" y="4709249"/>
                </a:lnTo>
                <a:cubicBezTo>
                  <a:pt x="88005" y="4709249"/>
                  <a:pt x="0" y="4621244"/>
                  <a:pt x="0" y="4512685"/>
                </a:cubicBezTo>
                <a:lnTo>
                  <a:pt x="0" y="196564"/>
                </a:lnTo>
                <a:cubicBezTo>
                  <a:pt x="0" y="88005"/>
                  <a:pt x="88005" y="0"/>
                  <a:pt x="196564" y="0"/>
                </a:cubicBezTo>
                <a:close/>
              </a:path>
            </a:pathLst>
          </a:custGeom>
        </p:spPr>
        <p:txBody>
          <a:bodyPr wrap="square">
            <a:noAutofit/>
          </a:bodyPr>
          <a:lstStyle/>
          <a:p>
            <a:endParaRPr lang="en-IN"/>
          </a:p>
        </p:txBody>
      </p:sp>
      <p:pic>
        <p:nvPicPr>
          <p:cNvPr id="5" name="Picture 4" descr="A black and blue symbol&#10;&#10;AI-generated content may be incorrect.">
            <a:extLst>
              <a:ext uri="{FF2B5EF4-FFF2-40B4-BE49-F238E27FC236}">
                <a16:creationId xmlns:a16="http://schemas.microsoft.com/office/drawing/2014/main" id="{57374AD2-F53B-5A44-B6B2-7401529F4914}"/>
              </a:ext>
            </a:extLst>
          </p:cNvPr>
          <p:cNvPicPr>
            <a:picLocks noChangeAspect="1"/>
          </p:cNvPicPr>
          <p:nvPr userDrawn="1"/>
        </p:nvPicPr>
        <p:blipFill>
          <a:blip r:embed="rId2"/>
          <a:stretch>
            <a:fillRect/>
          </a:stretch>
        </p:blipFill>
        <p:spPr>
          <a:xfrm>
            <a:off x="371789" y="439420"/>
            <a:ext cx="553782" cy="489174"/>
          </a:xfrm>
          <a:prstGeom prst="rect">
            <a:avLst/>
          </a:prstGeom>
        </p:spPr>
      </p:pic>
    </p:spTree>
    <p:extLst>
      <p:ext uri="{BB962C8B-B14F-4D97-AF65-F5344CB8AC3E}">
        <p14:creationId xmlns:p14="http://schemas.microsoft.com/office/powerpoint/2010/main" val="2704634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D60DD123-ED88-413C-B069-9BFE14E2FF10}" type="datetime4">
              <a:rPr lang="en-US" smtClean="0"/>
              <a:pPr/>
              <a:t>July 22, 2025</a:t>
            </a:fld>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cxnSp>
        <p:nvCxnSpPr>
          <p:cNvPr id="2" name="Straight Connector 1">
            <a:extLst>
              <a:ext uri="{FF2B5EF4-FFF2-40B4-BE49-F238E27FC236}">
                <a16:creationId xmlns:a16="http://schemas.microsoft.com/office/drawing/2014/main" id="{626D643A-E982-BF4E-EA7B-B5AAEAA6EC24}"/>
              </a:ext>
            </a:extLst>
          </p:cNvPr>
          <p:cNvCxnSpPr/>
          <p:nvPr userDrawn="1"/>
        </p:nvCxnSpPr>
        <p:spPr>
          <a:xfrm>
            <a:off x="694481" y="3969291"/>
            <a:ext cx="10718157" cy="0"/>
          </a:xfrm>
          <a:prstGeom prst="line">
            <a:avLst/>
          </a:prstGeom>
          <a:ln w="635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3" name="Text Placeholder 29">
            <a:extLst>
              <a:ext uri="{FF2B5EF4-FFF2-40B4-BE49-F238E27FC236}">
                <a16:creationId xmlns:a16="http://schemas.microsoft.com/office/drawing/2014/main" id="{A9FD5F3D-1B91-4B9D-486C-1CE41DF46934}"/>
              </a:ext>
            </a:extLst>
          </p:cNvPr>
          <p:cNvSpPr>
            <a:spLocks noGrp="1"/>
          </p:cNvSpPr>
          <p:nvPr>
            <p:ph type="body" sz="quarter" idx="14" hasCustomPrompt="1"/>
          </p:nvPr>
        </p:nvSpPr>
        <p:spPr>
          <a:xfrm>
            <a:off x="694481" y="4180902"/>
            <a:ext cx="10718156" cy="637761"/>
          </a:xfrm>
        </p:spPr>
        <p:txBody>
          <a:bodyPr anchor="ctr">
            <a:normAutofit/>
          </a:bodyPr>
          <a:lstStyle>
            <a:lvl1pPr algn="ct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4" name="Text Placeholder 29">
            <a:extLst>
              <a:ext uri="{FF2B5EF4-FFF2-40B4-BE49-F238E27FC236}">
                <a16:creationId xmlns:a16="http://schemas.microsoft.com/office/drawing/2014/main" id="{8511C043-6EDE-8BD1-EB29-FE486BC94A5F}"/>
              </a:ext>
            </a:extLst>
          </p:cNvPr>
          <p:cNvSpPr>
            <a:spLocks noGrp="1"/>
          </p:cNvSpPr>
          <p:nvPr>
            <p:ph type="body" sz="quarter" idx="15" hasCustomPrompt="1"/>
          </p:nvPr>
        </p:nvSpPr>
        <p:spPr>
          <a:xfrm>
            <a:off x="694481" y="3160027"/>
            <a:ext cx="10718156" cy="637761"/>
          </a:xfrm>
        </p:spPr>
        <p:txBody>
          <a:bodyPr anchor="ctr">
            <a:normAutofit/>
          </a:bodyPr>
          <a:lstStyle>
            <a:lvl1pPr algn="ct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9" name="Text Placeholder 29">
            <a:extLst>
              <a:ext uri="{FF2B5EF4-FFF2-40B4-BE49-F238E27FC236}">
                <a16:creationId xmlns:a16="http://schemas.microsoft.com/office/drawing/2014/main" id="{513F1507-5C4A-5436-F7C4-0ABF111CA207}"/>
              </a:ext>
            </a:extLst>
          </p:cNvPr>
          <p:cNvSpPr>
            <a:spLocks noGrp="1"/>
          </p:cNvSpPr>
          <p:nvPr>
            <p:ph type="body" sz="quarter" idx="16" hasCustomPrompt="1"/>
          </p:nvPr>
        </p:nvSpPr>
        <p:spPr>
          <a:xfrm>
            <a:off x="694481" y="4984573"/>
            <a:ext cx="10718156" cy="426090"/>
          </a:xfrm>
        </p:spPr>
        <p:txBody>
          <a:bodyPr anchor="ctr">
            <a:normAutofit/>
          </a:bodyPr>
          <a:lstStyle>
            <a:lvl1pPr algn="ctr">
              <a:lnSpc>
                <a:spcPct val="100000"/>
              </a:lnSpc>
              <a:spcBef>
                <a:spcPts val="0"/>
              </a:spcBef>
              <a:defRPr sz="1600" b="1">
                <a:solidFill>
                  <a:srgbClr val="5847FC"/>
                </a:solidFill>
                <a:latin typeface="+mn-lt"/>
              </a:defRPr>
            </a:lvl1pPr>
          </a:lstStyle>
          <a:p>
            <a:pPr lvl="0"/>
            <a:r>
              <a:rPr lang="en-US"/>
              <a:t>Text Here</a:t>
            </a:r>
          </a:p>
        </p:txBody>
      </p:sp>
      <p:pic>
        <p:nvPicPr>
          <p:cNvPr id="10" name="Graphic 9">
            <a:extLst>
              <a:ext uri="{FF2B5EF4-FFF2-40B4-BE49-F238E27FC236}">
                <a16:creationId xmlns:a16="http://schemas.microsoft.com/office/drawing/2014/main" id="{B7D1F388-6F8F-470F-C199-6DF89CDEC486}"/>
              </a:ext>
            </a:extLst>
          </p:cNvPr>
          <p:cNvPicPr>
            <a:picLocks noChangeAspect="1"/>
          </p:cNvPicPr>
          <p:nvPr userDrawn="1"/>
        </p:nvPicPr>
        <p:blipFill>
          <a:blip r:embed="rId4">
            <a:extLst>
              <a:ext uri="{96DAC541-7B7A-43D3-8B79-37D633B846F1}">
                <asvg:svgBlip xmlns:asvg="http://schemas.microsoft.com/office/drawing/2016/SVG/main" r:embed="rId5"/>
              </a:ext>
            </a:extLst>
          </a:blip>
          <a:srcRect l="5787" t="26643" r="5787" b="26643"/>
          <a:stretch/>
        </p:blipFill>
        <p:spPr>
          <a:xfrm>
            <a:off x="3834581" y="1983562"/>
            <a:ext cx="4522838" cy="853352"/>
          </a:xfrm>
          <a:prstGeom prst="rect">
            <a:avLst/>
          </a:prstGeom>
        </p:spPr>
      </p:pic>
    </p:spTree>
    <p:extLst>
      <p:ext uri="{BB962C8B-B14F-4D97-AF65-F5344CB8AC3E}">
        <p14:creationId xmlns:p14="http://schemas.microsoft.com/office/powerpoint/2010/main" val="20478616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iller 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C96EAC7-FE23-02F9-DDE3-C26F45D25156}"/>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33E1075-DF65-4B7C-A4E1-949D283B7881}" type="datetime4">
              <a:rPr lang="en-US" smtClean="0"/>
              <a:pPr/>
              <a:t>July 22, 2025</a:t>
            </a:fld>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2"/>
          <a:stretch>
            <a:fillRect/>
          </a:stretch>
        </p:blipFill>
        <p:spPr>
          <a:xfrm>
            <a:off x="371789" y="439420"/>
            <a:ext cx="553782" cy="489174"/>
          </a:xfrm>
          <a:prstGeom prst="rect">
            <a:avLst/>
          </a:prstGeom>
        </p:spPr>
      </p:pic>
      <p:pic>
        <p:nvPicPr>
          <p:cNvPr id="11" name="Graphic 10">
            <a:extLst>
              <a:ext uri="{FF2B5EF4-FFF2-40B4-BE49-F238E27FC236}">
                <a16:creationId xmlns:a16="http://schemas.microsoft.com/office/drawing/2014/main" id="{053CADF1-46E7-C694-DB74-8A3B7F440A83}"/>
              </a:ext>
            </a:extLst>
          </p:cNvPr>
          <p:cNvPicPr>
            <a:picLocks noChangeAspect="1"/>
          </p:cNvPicPr>
          <p:nvPr userDrawn="1"/>
        </p:nvPicPr>
        <p:blipFill>
          <a:blip r:embed="rId3">
            <a:alphaModFix amt="61000"/>
            <a:extLst>
              <a:ext uri="{96DAC541-7B7A-43D3-8B79-37D633B846F1}">
                <asvg:svgBlip xmlns:asvg="http://schemas.microsoft.com/office/drawing/2016/SVG/main" r:embed="rId4"/>
              </a:ext>
            </a:extLst>
          </a:blip>
          <a:srcRect l="36883" t="30593" r="29588" b="36589"/>
          <a:stretch/>
        </p:blipFill>
        <p:spPr>
          <a:xfrm>
            <a:off x="0" y="829339"/>
            <a:ext cx="6431280" cy="6028661"/>
          </a:xfrm>
          <a:prstGeom prst="rect">
            <a:avLst/>
          </a:prstGeom>
        </p:spPr>
      </p:pic>
    </p:spTree>
    <p:extLst>
      <p:ext uri="{BB962C8B-B14F-4D97-AF65-F5344CB8AC3E}">
        <p14:creationId xmlns:p14="http://schemas.microsoft.com/office/powerpoint/2010/main" val="3831907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iller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C96EAC7-FE23-02F9-DDE3-C26F45D25156}"/>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792C5FF-F67B-4325-9383-191910CDF696}" type="datetime4">
              <a:rPr lang="en-US" smtClean="0"/>
              <a:pPr/>
              <a:t>July 22, 2025</a:t>
            </a:fld>
            <a:endParaRPr lang="en-US"/>
          </a:p>
        </p:txBody>
      </p:sp>
      <p:sp>
        <p:nvSpPr>
          <p:cNvPr id="2" name="Text Placeholder 29">
            <a:extLst>
              <a:ext uri="{FF2B5EF4-FFF2-40B4-BE49-F238E27FC236}">
                <a16:creationId xmlns:a16="http://schemas.microsoft.com/office/drawing/2014/main" id="{277656F7-2D97-F7B5-3FE6-4326FEE170C4}"/>
              </a:ext>
            </a:extLst>
          </p:cNvPr>
          <p:cNvSpPr>
            <a:spLocks noGrp="1"/>
          </p:cNvSpPr>
          <p:nvPr>
            <p:ph type="body" sz="quarter" idx="14" hasCustomPrompt="1"/>
          </p:nvPr>
        </p:nvSpPr>
        <p:spPr>
          <a:xfrm>
            <a:off x="544010" y="1990846"/>
            <a:ext cx="5185459" cy="4236334"/>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3" name="Title 1">
            <a:extLst>
              <a:ext uri="{FF2B5EF4-FFF2-40B4-BE49-F238E27FC236}">
                <a16:creationId xmlns:a16="http://schemas.microsoft.com/office/drawing/2014/main" id="{9E4AEAAC-89AF-1EFF-3DE5-8A1CA6FBEE46}"/>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sp>
        <p:nvSpPr>
          <p:cNvPr id="4" name="Picture Placeholder 12">
            <a:extLst>
              <a:ext uri="{FF2B5EF4-FFF2-40B4-BE49-F238E27FC236}">
                <a16:creationId xmlns:a16="http://schemas.microsoft.com/office/drawing/2014/main" id="{5247525B-D512-687E-94D2-2D6E3358D426}"/>
              </a:ext>
            </a:extLst>
          </p:cNvPr>
          <p:cNvSpPr>
            <a:spLocks noGrp="1"/>
          </p:cNvSpPr>
          <p:nvPr>
            <p:ph type="pic" sz="quarter" idx="15"/>
          </p:nvPr>
        </p:nvSpPr>
        <p:spPr>
          <a:xfrm>
            <a:off x="6462533" y="1223699"/>
            <a:ext cx="4857508" cy="4857971"/>
          </a:xfrm>
          <a:prstGeom prst="ellipse">
            <a:avLst/>
          </a:prstGeom>
          <a:ln w="19050">
            <a:solidFill>
              <a:srgbClr val="57BAE5"/>
            </a:solidFill>
          </a:ln>
        </p:spPr>
        <p:txBody>
          <a:bodyPr wrap="square">
            <a:noAutofit/>
          </a:bodyPr>
          <a:lstStyle/>
          <a:p>
            <a:endParaRPr lang="en-IN"/>
          </a:p>
        </p:txBody>
      </p:sp>
      <p:pic>
        <p:nvPicPr>
          <p:cNvPr id="9" name="Picture 8" descr="A black and blue symbol&#10;&#10;AI-generated content may be incorrect.">
            <a:extLst>
              <a:ext uri="{FF2B5EF4-FFF2-40B4-BE49-F238E27FC236}">
                <a16:creationId xmlns:a16="http://schemas.microsoft.com/office/drawing/2014/main" id="{82324CA3-4A82-FC49-55AC-D539BCFC575F}"/>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8278855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Filler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C96EAC7-FE23-02F9-DDE3-C26F45D25156}"/>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792C5FF-F67B-4325-9383-191910CDF696}" type="datetime4">
              <a:rPr lang="en-US" smtClean="0"/>
              <a:pPr/>
              <a:t>July 22, 2025</a:t>
            </a:fld>
            <a:endParaRPr lang="en-US"/>
          </a:p>
        </p:txBody>
      </p:sp>
      <p:sp>
        <p:nvSpPr>
          <p:cNvPr id="3" name="Title 1">
            <a:extLst>
              <a:ext uri="{FF2B5EF4-FFF2-40B4-BE49-F238E27FC236}">
                <a16:creationId xmlns:a16="http://schemas.microsoft.com/office/drawing/2014/main" id="{9E4AEAAC-89AF-1EFF-3DE5-8A1CA6FBEE46}"/>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9" name="Picture 8" descr="A black and blue symbol&#10;&#10;AI-generated content may be incorrect.">
            <a:extLst>
              <a:ext uri="{FF2B5EF4-FFF2-40B4-BE49-F238E27FC236}">
                <a16:creationId xmlns:a16="http://schemas.microsoft.com/office/drawing/2014/main" id="{82324CA3-4A82-FC49-55AC-D539BCFC575F}"/>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13921511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iller 3">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EB9640C5-15F3-262A-D463-46CA65DA068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1E5F630D-4439-40E7-BC9C-18B4CD038E66}" type="datetime4">
              <a:rPr lang="en-US" smtClean="0"/>
              <a:pPr/>
              <a:t>July 22, 2025</a:t>
            </a:fld>
            <a:endParaRPr lang="en-US"/>
          </a:p>
        </p:txBody>
      </p:sp>
      <p:sp>
        <p:nvSpPr>
          <p:cNvPr id="2" name="Picture Placeholder 12">
            <a:extLst>
              <a:ext uri="{FF2B5EF4-FFF2-40B4-BE49-F238E27FC236}">
                <a16:creationId xmlns:a16="http://schemas.microsoft.com/office/drawing/2014/main" id="{9CAC1756-21EC-7017-300D-AB814263698D}"/>
              </a:ext>
            </a:extLst>
          </p:cNvPr>
          <p:cNvSpPr>
            <a:spLocks noGrp="1"/>
          </p:cNvSpPr>
          <p:nvPr>
            <p:ph type="pic" sz="quarter" idx="15"/>
          </p:nvPr>
        </p:nvSpPr>
        <p:spPr>
          <a:xfrm>
            <a:off x="733065" y="1223699"/>
            <a:ext cx="4857508" cy="4857971"/>
          </a:xfrm>
          <a:prstGeom prst="ellipse">
            <a:avLst/>
          </a:prstGeom>
          <a:ln w="19050">
            <a:solidFill>
              <a:srgbClr val="57BAE5"/>
            </a:solidFill>
          </a:ln>
        </p:spPr>
        <p:txBody>
          <a:bodyPr wrap="square">
            <a:noAutofit/>
          </a:bodyPr>
          <a:lstStyle/>
          <a:p>
            <a:endParaRPr lang="en-IN"/>
          </a:p>
        </p:txBody>
      </p:sp>
      <p:sp>
        <p:nvSpPr>
          <p:cNvPr id="4" name="Text Placeholder 29">
            <a:extLst>
              <a:ext uri="{FF2B5EF4-FFF2-40B4-BE49-F238E27FC236}">
                <a16:creationId xmlns:a16="http://schemas.microsoft.com/office/drawing/2014/main" id="{85D12722-6C6F-0747-D290-20AE47EAD14E}"/>
              </a:ext>
            </a:extLst>
          </p:cNvPr>
          <p:cNvSpPr>
            <a:spLocks noGrp="1"/>
          </p:cNvSpPr>
          <p:nvPr>
            <p:ph type="body" sz="quarter" idx="14" hasCustomPrompt="1"/>
          </p:nvPr>
        </p:nvSpPr>
        <p:spPr>
          <a:xfrm>
            <a:off x="6096000" y="3429000"/>
            <a:ext cx="5467109" cy="2652670"/>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pic>
        <p:nvPicPr>
          <p:cNvPr id="6" name="Picture 5" descr="A black and blue symbol&#10;&#10;AI-generated content may be incorrect.">
            <a:extLst>
              <a:ext uri="{FF2B5EF4-FFF2-40B4-BE49-F238E27FC236}">
                <a16:creationId xmlns:a16="http://schemas.microsoft.com/office/drawing/2014/main" id="{136D83D7-5E87-342E-AE64-1F0F01644888}"/>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28719744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Filler 4">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defRPr sz="1200">
                <a:solidFill>
                  <a:schemeClr val="bg1"/>
                </a:solidFill>
              </a:defRPr>
            </a:lvl1pPr>
          </a:lstStyle>
          <a:p>
            <a:fld id="{B2ED5264-F590-4DBE-9288-D6591EA4914B}" type="datetime4">
              <a:rPr lang="en-US" smtClean="0"/>
              <a:t>July 22, 2025</a:t>
            </a:fld>
            <a:endParaRPr lang="en-US"/>
          </a:p>
        </p:txBody>
      </p:sp>
      <p:pic>
        <p:nvPicPr>
          <p:cNvPr id="2" name="Picture 1" descr="A group of people using devices&#10;&#10;AI-generated content may be incorrect.">
            <a:extLst>
              <a:ext uri="{FF2B5EF4-FFF2-40B4-BE49-F238E27FC236}">
                <a16:creationId xmlns:a16="http://schemas.microsoft.com/office/drawing/2014/main" id="{D372D4AF-930A-2651-685E-22F62489541D}"/>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contrast="-70000"/>
                    </a14:imgEffect>
                  </a14:imgLayer>
                </a14:imgProps>
              </a:ext>
            </a:extLst>
          </a:blip>
          <a:stretch>
            <a:fillRect/>
          </a:stretch>
        </p:blipFill>
        <p:spPr>
          <a:xfrm>
            <a:off x="371789" y="439420"/>
            <a:ext cx="553782" cy="489174"/>
          </a:xfrm>
          <a:prstGeom prst="rect">
            <a:avLst/>
          </a:prstGeom>
        </p:spPr>
      </p:pic>
      <p:sp>
        <p:nvSpPr>
          <p:cNvPr id="3" name="Text Placeholder 29">
            <a:extLst>
              <a:ext uri="{FF2B5EF4-FFF2-40B4-BE49-F238E27FC236}">
                <a16:creationId xmlns:a16="http://schemas.microsoft.com/office/drawing/2014/main" id="{490D8217-77F2-8293-4A38-B12A31FB9CAF}"/>
              </a:ext>
            </a:extLst>
          </p:cNvPr>
          <p:cNvSpPr>
            <a:spLocks noGrp="1"/>
          </p:cNvSpPr>
          <p:nvPr>
            <p:ph type="body" sz="quarter" idx="14" hasCustomPrompt="1"/>
          </p:nvPr>
        </p:nvSpPr>
        <p:spPr>
          <a:xfrm>
            <a:off x="925571" y="1276109"/>
            <a:ext cx="3681153" cy="2393066"/>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Tree>
    <p:extLst>
      <p:ext uri="{BB962C8B-B14F-4D97-AF65-F5344CB8AC3E}">
        <p14:creationId xmlns:p14="http://schemas.microsoft.com/office/powerpoint/2010/main" val="730807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Filler 4">
    <p:spTree>
      <p:nvGrpSpPr>
        <p:cNvPr id="1" name=""/>
        <p:cNvGrpSpPr/>
        <p:nvPr/>
      </p:nvGrpSpPr>
      <p:grpSpPr>
        <a:xfrm>
          <a:off x="0" y="0"/>
          <a:ext cx="0" cy="0"/>
          <a:chOff x="0" y="0"/>
          <a:chExt cx="0" cy="0"/>
        </a:xfrm>
      </p:grpSpPr>
      <p:pic>
        <p:nvPicPr>
          <p:cNvPr id="5" name="Picture 4" descr="A blue and black background&#10;&#10;AI-generated content may be incorrect.">
            <a:extLst>
              <a:ext uri="{FF2B5EF4-FFF2-40B4-BE49-F238E27FC236}">
                <a16:creationId xmlns:a16="http://schemas.microsoft.com/office/drawing/2014/main" id="{F7499D19-30FE-4F24-5682-0386AE0D53B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defRPr sz="1200">
                <a:solidFill>
                  <a:schemeClr val="bg1"/>
                </a:solidFill>
              </a:defRPr>
            </a:lvl1pPr>
          </a:lstStyle>
          <a:p>
            <a:fld id="{B2ED5264-F590-4DBE-9288-D6591EA4914B}" type="datetime4">
              <a:rPr lang="en-US" smtClean="0"/>
              <a:t>July 22, 2025</a:t>
            </a:fld>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contrast="-70000"/>
                    </a14:imgEffect>
                  </a14:imgLayer>
                </a14:imgProps>
              </a:ext>
            </a:extLst>
          </a:blip>
          <a:stretch>
            <a:fillRect/>
          </a:stretch>
        </p:blipFill>
        <p:spPr>
          <a:xfrm>
            <a:off x="371789" y="439420"/>
            <a:ext cx="553782" cy="489174"/>
          </a:xfrm>
          <a:prstGeom prst="rect">
            <a:avLst/>
          </a:prstGeom>
        </p:spPr>
      </p:pic>
      <p:sp>
        <p:nvSpPr>
          <p:cNvPr id="3" name="Text Placeholder 29">
            <a:extLst>
              <a:ext uri="{FF2B5EF4-FFF2-40B4-BE49-F238E27FC236}">
                <a16:creationId xmlns:a16="http://schemas.microsoft.com/office/drawing/2014/main" id="{490D8217-77F2-8293-4A38-B12A31FB9CAF}"/>
              </a:ext>
            </a:extLst>
          </p:cNvPr>
          <p:cNvSpPr>
            <a:spLocks noGrp="1"/>
          </p:cNvSpPr>
          <p:nvPr>
            <p:ph type="body" sz="quarter" idx="14" hasCustomPrompt="1"/>
          </p:nvPr>
        </p:nvSpPr>
        <p:spPr>
          <a:xfrm>
            <a:off x="925571" y="1276109"/>
            <a:ext cx="3681153" cy="2393066"/>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Tree>
    <p:extLst>
      <p:ext uri="{BB962C8B-B14F-4D97-AF65-F5344CB8AC3E}">
        <p14:creationId xmlns:p14="http://schemas.microsoft.com/office/powerpoint/2010/main" val="27514741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Filler 4">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39684D-60A5-40CB-EDC2-8C54977638DA}"/>
              </a:ext>
            </a:extLst>
          </p:cNvPr>
          <p:cNvSpPr/>
          <p:nvPr userDrawn="1"/>
        </p:nvSpPr>
        <p:spPr>
          <a:xfrm>
            <a:off x="0" y="0"/>
            <a:ext cx="12192000" cy="6230066"/>
          </a:xfrm>
          <a:prstGeom prst="rect">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29">
            <a:extLst>
              <a:ext uri="{FF2B5EF4-FFF2-40B4-BE49-F238E27FC236}">
                <a16:creationId xmlns:a16="http://schemas.microsoft.com/office/drawing/2014/main" id="{D2D098E8-08B8-36D0-1B4C-1012881F2FF0}"/>
              </a:ext>
            </a:extLst>
          </p:cNvPr>
          <p:cNvSpPr>
            <a:spLocks noGrp="1"/>
          </p:cNvSpPr>
          <p:nvPr>
            <p:ph type="body" sz="quarter" idx="15" hasCustomPrompt="1"/>
          </p:nvPr>
        </p:nvSpPr>
        <p:spPr>
          <a:xfrm>
            <a:off x="925571" y="1276110"/>
            <a:ext cx="3623280" cy="2393066"/>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pic>
        <p:nvPicPr>
          <p:cNvPr id="5" name="Picture 4" descr="A black and blue symbol&#10;&#10;AI-generated content may be incorrect.">
            <a:extLst>
              <a:ext uri="{FF2B5EF4-FFF2-40B4-BE49-F238E27FC236}">
                <a16:creationId xmlns:a16="http://schemas.microsoft.com/office/drawing/2014/main" id="{FB3036C2-F687-B6B7-B535-18091FF4248B}"/>
              </a:ext>
            </a:extLst>
          </p:cNvPr>
          <p:cNvPicPr>
            <a:picLocks noChangeAspect="1"/>
          </p:cNvPicPr>
          <p:nvPr userDrawn="1"/>
        </p:nvPicPr>
        <p:blipFill>
          <a:blip r:embed="rId2"/>
          <a:stretch>
            <a:fillRect/>
          </a:stretch>
        </p:blipFill>
        <p:spPr>
          <a:xfrm>
            <a:off x="371789" y="439420"/>
            <a:ext cx="553782" cy="489174"/>
          </a:xfrm>
          <a:prstGeom prst="rect">
            <a:avLst/>
          </a:prstGeom>
        </p:spPr>
      </p:pic>
      <p:pic>
        <p:nvPicPr>
          <p:cNvPr id="6" name="Picture 5" descr="A white background with a rainbow of colors&#10;&#10;AI-generated content may be incorrect.">
            <a:extLst>
              <a:ext uri="{FF2B5EF4-FFF2-40B4-BE49-F238E27FC236}">
                <a16:creationId xmlns:a16="http://schemas.microsoft.com/office/drawing/2014/main" id="{FD1ACEA9-074F-5DD7-8E33-C5C191A15E74}"/>
              </a:ext>
            </a:extLst>
          </p:cNvPr>
          <p:cNvPicPr>
            <a:picLocks noChangeAspect="1"/>
          </p:cNvPicPr>
          <p:nvPr userDrawn="1"/>
        </p:nvPicPr>
        <p:blipFill>
          <a:blip r:embed="rId3"/>
          <a:srcRect t="90700"/>
          <a:stretch/>
        </p:blipFill>
        <p:spPr>
          <a:xfrm>
            <a:off x="0" y="6230066"/>
            <a:ext cx="12192000" cy="637765"/>
          </a:xfrm>
          <a:prstGeom prst="rect">
            <a:avLst/>
          </a:prstGeom>
        </p:spPr>
      </p:pic>
      <p:sp>
        <p:nvSpPr>
          <p:cNvPr id="9" name="Date Placeholder 1">
            <a:extLst>
              <a:ext uri="{FF2B5EF4-FFF2-40B4-BE49-F238E27FC236}">
                <a16:creationId xmlns:a16="http://schemas.microsoft.com/office/drawing/2014/main" id="{1C2BEC57-5A7B-7F7B-FD8B-AAA21B4B6082}"/>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D60DD123-ED88-413C-B069-9BFE14E2FF10}" type="datetime4">
              <a:rPr lang="en-US" smtClean="0"/>
              <a:pPr/>
              <a:t>July 22, 2025</a:t>
            </a:fld>
            <a:endParaRPr lang="en-US"/>
          </a:p>
        </p:txBody>
      </p:sp>
    </p:spTree>
    <p:extLst>
      <p:ext uri="{BB962C8B-B14F-4D97-AF65-F5344CB8AC3E}">
        <p14:creationId xmlns:p14="http://schemas.microsoft.com/office/powerpoint/2010/main" val="32374556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Filler 5">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17FB6C-BBA7-C966-58D2-BC06C67EFD45}"/>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1E10A4D-23A2-4361-9605-021EF9263F25}"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graphicFrame>
        <p:nvGraphicFramePr>
          <p:cNvPr id="2" name="Table Placeholder 3">
            <a:extLst>
              <a:ext uri="{FF2B5EF4-FFF2-40B4-BE49-F238E27FC236}">
                <a16:creationId xmlns:a16="http://schemas.microsoft.com/office/drawing/2014/main" id="{1BEF5D29-1846-A4D5-B6CD-D3E88DF7635D}"/>
              </a:ext>
            </a:extLst>
          </p:cNvPr>
          <p:cNvGraphicFramePr>
            <a:graphicFrameLocks/>
          </p:cNvGraphicFramePr>
          <p:nvPr userDrawn="1">
            <p:extLst>
              <p:ext uri="{D42A27DB-BD31-4B8C-83A1-F6EECF244321}">
                <p14:modId xmlns:p14="http://schemas.microsoft.com/office/powerpoint/2010/main" val="746650477"/>
              </p:ext>
            </p:extLst>
          </p:nvPr>
        </p:nvGraphicFramePr>
        <p:xfrm>
          <a:off x="398433" y="1377190"/>
          <a:ext cx="5314108" cy="2132925"/>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28828">
                <a:tc>
                  <a:txBody>
                    <a:bodyPr/>
                    <a:lstStyle/>
                    <a:p>
                      <a:pPr algn="ctr"/>
                      <a:r>
                        <a:rPr lang="en-US" sz="1200">
                          <a:solidFill>
                            <a:srgbClr val="222233"/>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extLst>
                  <a:ext uri="{0D108BD9-81ED-4DB2-BD59-A6C34878D82A}">
                    <a16:rowId xmlns:a16="http://schemas.microsoft.com/office/drawing/2014/main" val="3741017008"/>
                  </a:ext>
                </a:extLst>
              </a:tr>
              <a:tr h="33153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2">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3" name="Table Placeholder 3">
            <a:extLst>
              <a:ext uri="{FF2B5EF4-FFF2-40B4-BE49-F238E27FC236}">
                <a16:creationId xmlns:a16="http://schemas.microsoft.com/office/drawing/2014/main" id="{FC7F4F34-8DC4-2F61-A832-70433F607CD2}"/>
              </a:ext>
            </a:extLst>
          </p:cNvPr>
          <p:cNvGraphicFramePr>
            <a:graphicFrameLocks/>
          </p:cNvGraphicFramePr>
          <p:nvPr userDrawn="1">
            <p:extLst>
              <p:ext uri="{D42A27DB-BD31-4B8C-83A1-F6EECF244321}">
                <p14:modId xmlns:p14="http://schemas.microsoft.com/office/powerpoint/2010/main" val="133855542"/>
              </p:ext>
            </p:extLst>
          </p:nvPr>
        </p:nvGraphicFramePr>
        <p:xfrm>
          <a:off x="5987845" y="1377189"/>
          <a:ext cx="5805721" cy="2132924"/>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28828">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3153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1">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4" name="Table Placeholder 3">
            <a:extLst>
              <a:ext uri="{FF2B5EF4-FFF2-40B4-BE49-F238E27FC236}">
                <a16:creationId xmlns:a16="http://schemas.microsoft.com/office/drawing/2014/main" id="{8C330663-8485-E2DF-8A0A-E1746FF8255C}"/>
              </a:ext>
            </a:extLst>
          </p:cNvPr>
          <p:cNvGraphicFramePr>
            <a:graphicFrameLocks/>
          </p:cNvGraphicFramePr>
          <p:nvPr userDrawn="1">
            <p:extLst>
              <p:ext uri="{D42A27DB-BD31-4B8C-83A1-F6EECF244321}">
                <p14:modId xmlns:p14="http://schemas.microsoft.com/office/powerpoint/2010/main" val="2631688753"/>
              </p:ext>
            </p:extLst>
          </p:nvPr>
        </p:nvGraphicFramePr>
        <p:xfrm>
          <a:off x="398433" y="3843816"/>
          <a:ext cx="5314108" cy="2006379"/>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09319">
                <a:tc>
                  <a:txBody>
                    <a:bodyPr/>
                    <a:lstStyle/>
                    <a:p>
                      <a:pPr algn="ctr"/>
                      <a:r>
                        <a:rPr lang="en-US" sz="1200">
                          <a:solidFill>
                            <a:srgbClr val="222233"/>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rgbClr val="222233"/>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rgbClr val="222233"/>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rgbClr val="222233"/>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extLst>
                  <a:ext uri="{0D108BD9-81ED-4DB2-BD59-A6C34878D82A}">
                    <a16:rowId xmlns:a16="http://schemas.microsoft.com/office/drawing/2014/main" val="3741017008"/>
                  </a:ext>
                </a:extLst>
              </a:tr>
              <a:tr h="31186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9" name="Table Placeholder 3">
            <a:extLst>
              <a:ext uri="{FF2B5EF4-FFF2-40B4-BE49-F238E27FC236}">
                <a16:creationId xmlns:a16="http://schemas.microsoft.com/office/drawing/2014/main" id="{D7083553-258D-4A49-E44F-A6387CA481F0}"/>
              </a:ext>
            </a:extLst>
          </p:cNvPr>
          <p:cNvGraphicFramePr>
            <a:graphicFrameLocks/>
          </p:cNvGraphicFramePr>
          <p:nvPr userDrawn="1">
            <p:extLst>
              <p:ext uri="{D42A27DB-BD31-4B8C-83A1-F6EECF244321}">
                <p14:modId xmlns:p14="http://schemas.microsoft.com/office/powerpoint/2010/main" val="2366590788"/>
              </p:ext>
            </p:extLst>
          </p:nvPr>
        </p:nvGraphicFramePr>
        <p:xfrm>
          <a:off x="5987845" y="3843815"/>
          <a:ext cx="5805721" cy="2006379"/>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09319">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1186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33416300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Filler 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724584-04E2-5AB9-02EA-2D46F9441439}"/>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C3020FF9-3755-4D09-B17E-666EB3335595}"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sp>
        <p:nvSpPr>
          <p:cNvPr id="12" name="Text Placeholder 29">
            <a:extLst>
              <a:ext uri="{FF2B5EF4-FFF2-40B4-BE49-F238E27FC236}">
                <a16:creationId xmlns:a16="http://schemas.microsoft.com/office/drawing/2014/main" id="{826AD5E9-9AB6-4C89-2163-CB950EA541BD}"/>
              </a:ext>
            </a:extLst>
          </p:cNvPr>
          <p:cNvSpPr>
            <a:spLocks noGrp="1"/>
          </p:cNvSpPr>
          <p:nvPr>
            <p:ph type="body" sz="quarter" idx="14" hasCustomPrompt="1"/>
          </p:nvPr>
        </p:nvSpPr>
        <p:spPr>
          <a:xfrm>
            <a:off x="1095268" y="1105319"/>
            <a:ext cx="10634615" cy="1033831"/>
          </a:xfrm>
        </p:spPr>
        <p:txBody>
          <a:bodyPr anchor="t">
            <a:normAutofit/>
          </a:bodyPr>
          <a:lstStyle>
            <a:lvl1pPr>
              <a:lnSpc>
                <a:spcPct val="100000"/>
              </a:lnSpc>
              <a:spcBef>
                <a:spcPts val="0"/>
              </a:spcBef>
              <a:defRPr sz="1800" b="0">
                <a:solidFill>
                  <a:schemeClr val="bg1"/>
                </a:solidFill>
                <a:latin typeface="+mj-lt"/>
              </a:defRPr>
            </a:lvl1pPr>
          </a:lstStyle>
          <a:p>
            <a:pPr lvl="0"/>
            <a:r>
              <a:rPr lang="en-US"/>
              <a:t>Text Here</a:t>
            </a:r>
          </a:p>
        </p:txBody>
      </p:sp>
      <p:graphicFrame>
        <p:nvGraphicFramePr>
          <p:cNvPr id="13" name="Table Placeholder 3">
            <a:extLst>
              <a:ext uri="{FF2B5EF4-FFF2-40B4-BE49-F238E27FC236}">
                <a16:creationId xmlns:a16="http://schemas.microsoft.com/office/drawing/2014/main" id="{15627A5E-B839-9BBC-355E-AD6C1F3075BF}"/>
              </a:ext>
            </a:extLst>
          </p:cNvPr>
          <p:cNvGraphicFramePr>
            <a:graphicFrameLocks/>
          </p:cNvGraphicFramePr>
          <p:nvPr userDrawn="1">
            <p:extLst>
              <p:ext uri="{D42A27DB-BD31-4B8C-83A1-F6EECF244321}">
                <p14:modId xmlns:p14="http://schemas.microsoft.com/office/powerpoint/2010/main" val="3650800809"/>
              </p:ext>
            </p:extLst>
          </p:nvPr>
        </p:nvGraphicFramePr>
        <p:xfrm>
          <a:off x="416952" y="2830674"/>
          <a:ext cx="11358096" cy="3047613"/>
        </p:xfrm>
        <a:graphic>
          <a:graphicData uri="http://schemas.openxmlformats.org/drawingml/2006/table">
            <a:tbl>
              <a:tblPr firstRow="1" bandRow="1">
                <a:tableStyleId>{7E9639D4-E3E2-4D34-9284-5A2195B3D0D7}</a:tableStyleId>
              </a:tblPr>
              <a:tblGrid>
                <a:gridCol w="2839524">
                  <a:extLst>
                    <a:ext uri="{9D8B030D-6E8A-4147-A177-3AD203B41FA5}">
                      <a16:colId xmlns:a16="http://schemas.microsoft.com/office/drawing/2014/main" val="130956065"/>
                    </a:ext>
                  </a:extLst>
                </a:gridCol>
                <a:gridCol w="2839524">
                  <a:extLst>
                    <a:ext uri="{9D8B030D-6E8A-4147-A177-3AD203B41FA5}">
                      <a16:colId xmlns:a16="http://schemas.microsoft.com/office/drawing/2014/main" val="2749965458"/>
                    </a:ext>
                  </a:extLst>
                </a:gridCol>
                <a:gridCol w="2839524">
                  <a:extLst>
                    <a:ext uri="{9D8B030D-6E8A-4147-A177-3AD203B41FA5}">
                      <a16:colId xmlns:a16="http://schemas.microsoft.com/office/drawing/2014/main" val="2116711163"/>
                    </a:ext>
                  </a:extLst>
                </a:gridCol>
                <a:gridCol w="2839524">
                  <a:extLst>
                    <a:ext uri="{9D8B030D-6E8A-4147-A177-3AD203B41FA5}">
                      <a16:colId xmlns:a16="http://schemas.microsoft.com/office/drawing/2014/main" val="1186885001"/>
                    </a:ext>
                  </a:extLst>
                </a:gridCol>
              </a:tblGrid>
              <a:tr h="553700">
                <a:tc>
                  <a:txBody>
                    <a:bodyPr/>
                    <a:lstStyle/>
                    <a:p>
                      <a:pPr algn="ctr"/>
                      <a:r>
                        <a:rPr lang="en-US" sz="1600">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extLst>
                  <a:ext uri="{0D108BD9-81ED-4DB2-BD59-A6C34878D82A}">
                    <a16:rowId xmlns:a16="http://schemas.microsoft.com/office/drawing/2014/main" val="3741017008"/>
                  </a:ext>
                </a:extLst>
              </a:tr>
              <a:tr h="458294">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485725">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532525">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472009">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545360">
                <a:tc>
                  <a:txBody>
                    <a:bodyPr/>
                    <a:lstStyle/>
                    <a:p>
                      <a:pPr algn="ctr"/>
                      <a:r>
                        <a:rPr lang="en-US" sz="16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extLst>
                  <a:ext uri="{0D108BD9-81ED-4DB2-BD59-A6C34878D82A}">
                    <a16:rowId xmlns:a16="http://schemas.microsoft.com/office/drawing/2014/main" val="1918266800"/>
                  </a:ext>
                </a:extLst>
              </a:tr>
            </a:tbl>
          </a:graphicData>
        </a:graphic>
      </p:graphicFrame>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32598487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iller 7">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724584-04E2-5AB9-02EA-2D46F9441439}"/>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8938834-6F86-46DF-BB81-B17A8FABFD5E}"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3" name="Oval 2">
            <a:extLst>
              <a:ext uri="{FF2B5EF4-FFF2-40B4-BE49-F238E27FC236}">
                <a16:creationId xmlns:a16="http://schemas.microsoft.com/office/drawing/2014/main" id="{9CD2DA62-FC63-7BEA-C298-14D3F54F0313}"/>
              </a:ext>
            </a:extLst>
          </p:cNvPr>
          <p:cNvSpPr/>
          <p:nvPr userDrawn="1"/>
        </p:nvSpPr>
        <p:spPr>
          <a:xfrm>
            <a:off x="2676497" y="2229146"/>
            <a:ext cx="3525608" cy="3525608"/>
          </a:xfrm>
          <a:prstGeom prst="ellipse">
            <a:avLst/>
          </a:prstGeom>
          <a:noFill/>
          <a:ln w="31750">
            <a:solidFill>
              <a:srgbClr val="57BA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399E08D7-7313-4C2E-E9C1-8CDA141057D2}"/>
              </a:ext>
            </a:extLst>
          </p:cNvPr>
          <p:cNvSpPr/>
          <p:nvPr userDrawn="1"/>
        </p:nvSpPr>
        <p:spPr>
          <a:xfrm>
            <a:off x="6202105" y="1111956"/>
            <a:ext cx="2520778" cy="2520778"/>
          </a:xfrm>
          <a:prstGeom prst="ellipse">
            <a:avLst/>
          </a:prstGeom>
          <a:noFill/>
          <a:ln w="31750">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FD88032E-359D-2F31-F9D9-67791D34DA0C}"/>
              </a:ext>
            </a:extLst>
          </p:cNvPr>
          <p:cNvSpPr/>
          <p:nvPr userDrawn="1"/>
        </p:nvSpPr>
        <p:spPr>
          <a:xfrm>
            <a:off x="6298899" y="3980343"/>
            <a:ext cx="2327190" cy="2327190"/>
          </a:xfrm>
          <a:prstGeom prst="ellipse">
            <a:avLst/>
          </a:prstGeom>
          <a:noFill/>
          <a:ln w="31750">
            <a:solidFill>
              <a:srgbClr val="668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29">
            <a:extLst>
              <a:ext uri="{FF2B5EF4-FFF2-40B4-BE49-F238E27FC236}">
                <a16:creationId xmlns:a16="http://schemas.microsoft.com/office/drawing/2014/main" id="{A1F2F14F-C076-128F-CF13-F4989797EA5A}"/>
              </a:ext>
            </a:extLst>
          </p:cNvPr>
          <p:cNvSpPr>
            <a:spLocks noGrp="1"/>
          </p:cNvSpPr>
          <p:nvPr>
            <p:ph type="body" sz="quarter" idx="16" hasCustomPrompt="1"/>
          </p:nvPr>
        </p:nvSpPr>
        <p:spPr>
          <a:xfrm>
            <a:off x="3125165" y="2960821"/>
            <a:ext cx="272005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6" name="Text Placeholder 29">
            <a:extLst>
              <a:ext uri="{FF2B5EF4-FFF2-40B4-BE49-F238E27FC236}">
                <a16:creationId xmlns:a16="http://schemas.microsoft.com/office/drawing/2014/main" id="{B256D495-7EA6-809F-D9AF-7966C2C39AF9}"/>
              </a:ext>
            </a:extLst>
          </p:cNvPr>
          <p:cNvSpPr>
            <a:spLocks noGrp="1"/>
          </p:cNvSpPr>
          <p:nvPr>
            <p:ph type="body" sz="quarter" idx="17" hasCustomPrompt="1"/>
          </p:nvPr>
        </p:nvSpPr>
        <p:spPr>
          <a:xfrm>
            <a:off x="3125165" y="4460127"/>
            <a:ext cx="272005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7" name="Text Placeholder 29">
            <a:extLst>
              <a:ext uri="{FF2B5EF4-FFF2-40B4-BE49-F238E27FC236}">
                <a16:creationId xmlns:a16="http://schemas.microsoft.com/office/drawing/2014/main" id="{BED6493C-7925-C789-B900-5451582B2A2C}"/>
              </a:ext>
            </a:extLst>
          </p:cNvPr>
          <p:cNvSpPr>
            <a:spLocks noGrp="1"/>
          </p:cNvSpPr>
          <p:nvPr>
            <p:ph type="body" sz="quarter" idx="18" hasCustomPrompt="1"/>
          </p:nvPr>
        </p:nvSpPr>
        <p:spPr>
          <a:xfrm>
            <a:off x="6778575" y="4147644"/>
            <a:ext cx="1474174"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8" name="Text Placeholder 29">
            <a:extLst>
              <a:ext uri="{FF2B5EF4-FFF2-40B4-BE49-F238E27FC236}">
                <a16:creationId xmlns:a16="http://schemas.microsoft.com/office/drawing/2014/main" id="{AD8CAF56-6A19-798B-61D7-20EE514FE963}"/>
              </a:ext>
            </a:extLst>
          </p:cNvPr>
          <p:cNvSpPr>
            <a:spLocks noGrp="1"/>
          </p:cNvSpPr>
          <p:nvPr>
            <p:ph type="body" sz="quarter" idx="19" hasCustomPrompt="1"/>
          </p:nvPr>
        </p:nvSpPr>
        <p:spPr>
          <a:xfrm>
            <a:off x="6685977" y="5547467"/>
            <a:ext cx="165937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9" name="Text Placeholder 29">
            <a:extLst>
              <a:ext uri="{FF2B5EF4-FFF2-40B4-BE49-F238E27FC236}">
                <a16:creationId xmlns:a16="http://schemas.microsoft.com/office/drawing/2014/main" id="{20D97F04-0646-DA33-B613-1C542FF8ECB0}"/>
              </a:ext>
            </a:extLst>
          </p:cNvPr>
          <p:cNvSpPr>
            <a:spLocks noGrp="1"/>
          </p:cNvSpPr>
          <p:nvPr>
            <p:ph type="body" sz="quarter" idx="20" hasCustomPrompt="1"/>
          </p:nvPr>
        </p:nvSpPr>
        <p:spPr>
          <a:xfrm>
            <a:off x="6778575" y="1412732"/>
            <a:ext cx="1474174"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20" name="Text Placeholder 29">
            <a:extLst>
              <a:ext uri="{FF2B5EF4-FFF2-40B4-BE49-F238E27FC236}">
                <a16:creationId xmlns:a16="http://schemas.microsoft.com/office/drawing/2014/main" id="{17B65874-AF7F-9E0C-B2C3-1654E19D75D6}"/>
              </a:ext>
            </a:extLst>
          </p:cNvPr>
          <p:cNvSpPr>
            <a:spLocks noGrp="1"/>
          </p:cNvSpPr>
          <p:nvPr>
            <p:ph type="body" sz="quarter" idx="21" hasCustomPrompt="1"/>
          </p:nvPr>
        </p:nvSpPr>
        <p:spPr>
          <a:xfrm>
            <a:off x="6685977" y="2812555"/>
            <a:ext cx="165937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22" name="Text Placeholder 29">
            <a:extLst>
              <a:ext uri="{FF2B5EF4-FFF2-40B4-BE49-F238E27FC236}">
                <a16:creationId xmlns:a16="http://schemas.microsoft.com/office/drawing/2014/main" id="{6D8FDF9B-D4FA-6EE0-6A8B-CEC9DD79C77F}"/>
              </a:ext>
            </a:extLst>
          </p:cNvPr>
          <p:cNvSpPr>
            <a:spLocks noGrp="1"/>
          </p:cNvSpPr>
          <p:nvPr>
            <p:ph type="body" sz="quarter" idx="22" hasCustomPrompt="1"/>
          </p:nvPr>
        </p:nvSpPr>
        <p:spPr>
          <a:xfrm>
            <a:off x="6039279" y="2098209"/>
            <a:ext cx="2839323" cy="546100"/>
          </a:xfrm>
        </p:spPr>
        <p:txBody>
          <a:bodyPr anchor="ctr">
            <a:noAutofit/>
          </a:bodyPr>
          <a:lstStyle>
            <a:lvl1pPr algn="ctr">
              <a:lnSpc>
                <a:spcPct val="100000"/>
              </a:lnSpc>
              <a:spcBef>
                <a:spcPts val="0"/>
              </a:spcBef>
              <a:defRPr sz="4000" b="0">
                <a:solidFill>
                  <a:schemeClr val="bg1"/>
                </a:solidFill>
                <a:latin typeface="+mj-lt"/>
              </a:defRPr>
            </a:lvl1pPr>
          </a:lstStyle>
          <a:p>
            <a:pPr lvl="0"/>
            <a:r>
              <a:rPr lang="en-US"/>
              <a:t>Text Here</a:t>
            </a:r>
          </a:p>
        </p:txBody>
      </p:sp>
      <p:sp>
        <p:nvSpPr>
          <p:cNvPr id="23" name="Text Placeholder 29">
            <a:extLst>
              <a:ext uri="{FF2B5EF4-FFF2-40B4-BE49-F238E27FC236}">
                <a16:creationId xmlns:a16="http://schemas.microsoft.com/office/drawing/2014/main" id="{C76AF5EA-F304-F5CB-94BC-711D17B8B130}"/>
              </a:ext>
            </a:extLst>
          </p:cNvPr>
          <p:cNvSpPr>
            <a:spLocks noGrp="1"/>
          </p:cNvSpPr>
          <p:nvPr>
            <p:ph type="body" sz="quarter" idx="23" hasCustomPrompt="1"/>
          </p:nvPr>
        </p:nvSpPr>
        <p:spPr>
          <a:xfrm>
            <a:off x="6039279" y="4824681"/>
            <a:ext cx="2839323" cy="546100"/>
          </a:xfrm>
        </p:spPr>
        <p:txBody>
          <a:bodyPr anchor="ctr">
            <a:noAutofit/>
          </a:bodyPr>
          <a:lstStyle>
            <a:lvl1pPr algn="ctr">
              <a:lnSpc>
                <a:spcPct val="100000"/>
              </a:lnSpc>
              <a:spcBef>
                <a:spcPts val="0"/>
              </a:spcBef>
              <a:defRPr sz="4000" b="0">
                <a:solidFill>
                  <a:schemeClr val="bg1"/>
                </a:solidFill>
                <a:latin typeface="+mj-lt"/>
              </a:defRPr>
            </a:lvl1pPr>
          </a:lstStyle>
          <a:p>
            <a:pPr lvl="0"/>
            <a:r>
              <a:rPr lang="en-US"/>
              <a:t>Text Here</a:t>
            </a:r>
          </a:p>
        </p:txBody>
      </p:sp>
      <p:sp>
        <p:nvSpPr>
          <p:cNvPr id="24" name="Text Placeholder 29">
            <a:extLst>
              <a:ext uri="{FF2B5EF4-FFF2-40B4-BE49-F238E27FC236}">
                <a16:creationId xmlns:a16="http://schemas.microsoft.com/office/drawing/2014/main" id="{356CFAE0-B9AC-03F0-E883-226B2AFD2713}"/>
              </a:ext>
            </a:extLst>
          </p:cNvPr>
          <p:cNvSpPr>
            <a:spLocks noGrp="1"/>
          </p:cNvSpPr>
          <p:nvPr>
            <p:ph type="body" sz="quarter" idx="24" hasCustomPrompt="1"/>
          </p:nvPr>
        </p:nvSpPr>
        <p:spPr>
          <a:xfrm>
            <a:off x="2565144" y="3710474"/>
            <a:ext cx="3840092" cy="546100"/>
          </a:xfrm>
        </p:spPr>
        <p:txBody>
          <a:bodyPr anchor="ctr">
            <a:noAutofit/>
          </a:bodyPr>
          <a:lstStyle>
            <a:lvl1pPr algn="ctr">
              <a:lnSpc>
                <a:spcPct val="100000"/>
              </a:lnSpc>
              <a:spcBef>
                <a:spcPts val="0"/>
              </a:spcBef>
              <a:defRPr sz="4000" b="0">
                <a:solidFill>
                  <a:schemeClr val="bg1"/>
                </a:solidFill>
                <a:latin typeface="+mj-lt"/>
              </a:defRPr>
            </a:lvl1pPr>
          </a:lstStyle>
          <a:p>
            <a:pPr lvl="0"/>
            <a:r>
              <a:rPr lang="en-US"/>
              <a:t>Text Here</a:t>
            </a:r>
          </a:p>
        </p:txBody>
      </p:sp>
    </p:spTree>
    <p:extLst>
      <p:ext uri="{BB962C8B-B14F-4D97-AF65-F5344CB8AC3E}">
        <p14:creationId xmlns:p14="http://schemas.microsoft.com/office/powerpoint/2010/main" val="8921626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iller 8">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724584-04E2-5AB9-02EA-2D46F9441439}"/>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cxnSp>
        <p:nvCxnSpPr>
          <p:cNvPr id="6" name="Straight Connector 5">
            <a:extLst>
              <a:ext uri="{FF2B5EF4-FFF2-40B4-BE49-F238E27FC236}">
                <a16:creationId xmlns:a16="http://schemas.microsoft.com/office/drawing/2014/main" id="{AF4DA0B7-9F22-AAC8-389A-4D795ED12DA2}"/>
              </a:ext>
            </a:extLst>
          </p:cNvPr>
          <p:cNvCxnSpPr>
            <a:cxnSpLocks/>
            <a:endCxn id="39" idx="6"/>
          </p:cNvCxnSpPr>
          <p:nvPr userDrawn="1"/>
        </p:nvCxnSpPr>
        <p:spPr>
          <a:xfrm flipV="1">
            <a:off x="565621" y="3422768"/>
            <a:ext cx="8975468" cy="5080"/>
          </a:xfrm>
          <a:prstGeom prst="line">
            <a:avLst/>
          </a:prstGeom>
          <a:ln w="28575">
            <a:solidFill>
              <a:srgbClr val="FDFAFF">
                <a:alpha val="14000"/>
              </a:srgbClr>
            </a:solidFill>
          </a:ln>
        </p:spPr>
        <p:style>
          <a:lnRef idx="2">
            <a:schemeClr val="accent1"/>
          </a:lnRef>
          <a:fillRef idx="0">
            <a:schemeClr val="accent1"/>
          </a:fillRef>
          <a:effectRef idx="1">
            <a:schemeClr val="accent1"/>
          </a:effectRef>
          <a:fontRef idx="minor">
            <a:schemeClr val="tx1"/>
          </a:fontRef>
        </p:style>
      </p:cxnSp>
      <p:sp>
        <p:nvSpPr>
          <p:cNvPr id="10" name="Oval 9">
            <a:extLst>
              <a:ext uri="{FF2B5EF4-FFF2-40B4-BE49-F238E27FC236}">
                <a16:creationId xmlns:a16="http://schemas.microsoft.com/office/drawing/2014/main" id="{744E643B-1F4B-07BA-96FC-BFC04BF3E45B}"/>
              </a:ext>
            </a:extLst>
          </p:cNvPr>
          <p:cNvSpPr/>
          <p:nvPr userDrawn="1"/>
        </p:nvSpPr>
        <p:spPr>
          <a:xfrm>
            <a:off x="375121" y="3333750"/>
            <a:ext cx="190500" cy="190500"/>
          </a:xfrm>
          <a:prstGeom prst="ellipse">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3589D1F-8E51-0FDF-6159-FFD532967B8F}"/>
              </a:ext>
            </a:extLst>
          </p:cNvPr>
          <p:cNvSpPr txBox="1"/>
          <p:nvPr userDrawn="1"/>
        </p:nvSpPr>
        <p:spPr>
          <a:xfrm>
            <a:off x="106065" y="2761842"/>
            <a:ext cx="728611" cy="461665"/>
          </a:xfrm>
          <a:prstGeom prst="rect">
            <a:avLst/>
          </a:prstGeom>
          <a:noFill/>
        </p:spPr>
        <p:txBody>
          <a:bodyPr wrap="square" rtlCol="0">
            <a:spAutoFit/>
          </a:bodyPr>
          <a:lstStyle/>
          <a:p>
            <a:pPr algn="ctr">
              <a:spcAft>
                <a:spcPts val="638"/>
              </a:spcAft>
              <a:buNone/>
            </a:pPr>
            <a:r>
              <a:rPr lang="en-GB" sz="2400" b="1">
                <a:solidFill>
                  <a:srgbClr val="57BAE5"/>
                </a:solidFill>
                <a:effectLst/>
                <a:latin typeface="Quicksand Bold" panose="02070303000000060000" pitchFamily="18" charset="77"/>
              </a:rPr>
              <a:t>1</a:t>
            </a:r>
            <a:endParaRPr lang="en-GB" sz="2400">
              <a:solidFill>
                <a:schemeClr val="bg1"/>
              </a:solidFill>
              <a:effectLst/>
              <a:latin typeface="Quicksand Book" panose="02070303000000060000" pitchFamily="18" charset="77"/>
            </a:endParaRPr>
          </a:p>
        </p:txBody>
      </p:sp>
      <p:cxnSp>
        <p:nvCxnSpPr>
          <p:cNvPr id="13" name="Straight Connector 12">
            <a:extLst>
              <a:ext uri="{FF2B5EF4-FFF2-40B4-BE49-F238E27FC236}">
                <a16:creationId xmlns:a16="http://schemas.microsoft.com/office/drawing/2014/main" id="{6E0CEABC-73C2-F12E-92D2-32B3F4518791}"/>
              </a:ext>
            </a:extLst>
          </p:cNvPr>
          <p:cNvCxnSpPr>
            <a:cxnSpLocks/>
          </p:cNvCxnSpPr>
          <p:nvPr userDrawn="1"/>
        </p:nvCxnSpPr>
        <p:spPr>
          <a:xfrm>
            <a:off x="470370" y="3429000"/>
            <a:ext cx="0" cy="2332799"/>
          </a:xfrm>
          <a:prstGeom prst="line">
            <a:avLst/>
          </a:prstGeom>
          <a:ln w="6350">
            <a:solidFill>
              <a:srgbClr val="57BAE5"/>
            </a:solidFill>
          </a:ln>
        </p:spPr>
        <p:style>
          <a:lnRef idx="2">
            <a:schemeClr val="accent1"/>
          </a:lnRef>
          <a:fillRef idx="0">
            <a:schemeClr val="accent1"/>
          </a:fillRef>
          <a:effectRef idx="1">
            <a:schemeClr val="accent1"/>
          </a:effectRef>
          <a:fontRef idx="minor">
            <a:schemeClr val="tx1"/>
          </a:fontRef>
        </p:style>
      </p:cxnSp>
      <p:sp>
        <p:nvSpPr>
          <p:cNvPr id="14" name="Oval 13">
            <a:extLst>
              <a:ext uri="{FF2B5EF4-FFF2-40B4-BE49-F238E27FC236}">
                <a16:creationId xmlns:a16="http://schemas.microsoft.com/office/drawing/2014/main" id="{5F919021-70EF-6FA3-192A-8A0C3C5E9E97}"/>
              </a:ext>
            </a:extLst>
          </p:cNvPr>
          <p:cNvSpPr/>
          <p:nvPr userDrawn="1"/>
        </p:nvSpPr>
        <p:spPr>
          <a:xfrm>
            <a:off x="1989531" y="3327518"/>
            <a:ext cx="190500" cy="190500"/>
          </a:xfrm>
          <a:prstGeom prst="ellipse">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CC72DFC3-4A66-B1D9-4FDB-E27CA9CD6003}"/>
              </a:ext>
            </a:extLst>
          </p:cNvPr>
          <p:cNvSpPr txBox="1"/>
          <p:nvPr userDrawn="1"/>
        </p:nvSpPr>
        <p:spPr>
          <a:xfrm>
            <a:off x="1720475" y="3538965"/>
            <a:ext cx="728611" cy="461665"/>
          </a:xfrm>
          <a:prstGeom prst="rect">
            <a:avLst/>
          </a:prstGeom>
          <a:noFill/>
        </p:spPr>
        <p:txBody>
          <a:bodyPr wrap="square" rtlCol="0">
            <a:spAutoFit/>
          </a:bodyPr>
          <a:lstStyle/>
          <a:p>
            <a:pPr algn="ctr">
              <a:spcAft>
                <a:spcPts val="638"/>
              </a:spcAft>
              <a:buNone/>
            </a:pPr>
            <a:r>
              <a:rPr lang="en-GB" sz="2400" b="1">
                <a:solidFill>
                  <a:srgbClr val="EE45AC"/>
                </a:solidFill>
                <a:latin typeface="Quicksand Bold" panose="02070303000000060000" pitchFamily="18" charset="77"/>
              </a:rPr>
              <a:t>2</a:t>
            </a:r>
            <a:endParaRPr lang="en-GB" sz="2400">
              <a:solidFill>
                <a:srgbClr val="EE45AC"/>
              </a:solidFill>
              <a:effectLst/>
              <a:latin typeface="Quicksand Book" panose="02070303000000060000" pitchFamily="18" charset="77"/>
            </a:endParaRPr>
          </a:p>
        </p:txBody>
      </p:sp>
      <p:cxnSp>
        <p:nvCxnSpPr>
          <p:cNvPr id="25" name="Straight Connector 24">
            <a:extLst>
              <a:ext uri="{FF2B5EF4-FFF2-40B4-BE49-F238E27FC236}">
                <a16:creationId xmlns:a16="http://schemas.microsoft.com/office/drawing/2014/main" id="{603D5F32-AAF3-0708-E928-82E4853FEE91}"/>
              </a:ext>
            </a:extLst>
          </p:cNvPr>
          <p:cNvCxnSpPr>
            <a:cxnSpLocks/>
          </p:cNvCxnSpPr>
          <p:nvPr userDrawn="1"/>
        </p:nvCxnSpPr>
        <p:spPr>
          <a:xfrm>
            <a:off x="2084780" y="1706984"/>
            <a:ext cx="0" cy="1715784"/>
          </a:xfrm>
          <a:prstGeom prst="line">
            <a:avLst/>
          </a:prstGeom>
          <a:ln w="6350">
            <a:solidFill>
              <a:srgbClr val="EE45AC"/>
            </a:solidFill>
          </a:ln>
        </p:spPr>
        <p:style>
          <a:lnRef idx="2">
            <a:schemeClr val="accent1"/>
          </a:lnRef>
          <a:fillRef idx="0">
            <a:schemeClr val="accent1"/>
          </a:fillRef>
          <a:effectRef idx="1">
            <a:schemeClr val="accent1"/>
          </a:effectRef>
          <a:fontRef idx="minor">
            <a:schemeClr val="tx1"/>
          </a:fontRef>
        </p:style>
      </p:cxnSp>
      <p:sp>
        <p:nvSpPr>
          <p:cNvPr id="28" name="Oval 27">
            <a:extLst>
              <a:ext uri="{FF2B5EF4-FFF2-40B4-BE49-F238E27FC236}">
                <a16:creationId xmlns:a16="http://schemas.microsoft.com/office/drawing/2014/main" id="{5A569E3D-E4AD-0BAA-BBE3-F8FF881D9618}"/>
              </a:ext>
            </a:extLst>
          </p:cNvPr>
          <p:cNvSpPr/>
          <p:nvPr userDrawn="1"/>
        </p:nvSpPr>
        <p:spPr>
          <a:xfrm>
            <a:off x="4021124" y="3333750"/>
            <a:ext cx="190500" cy="190500"/>
          </a:xfrm>
          <a:prstGeom prst="ellipse">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25253CF0-FC7C-953C-82C4-BCD73D5A735D}"/>
              </a:ext>
            </a:extLst>
          </p:cNvPr>
          <p:cNvSpPr txBox="1"/>
          <p:nvPr userDrawn="1"/>
        </p:nvSpPr>
        <p:spPr>
          <a:xfrm>
            <a:off x="3751615" y="2761842"/>
            <a:ext cx="728611" cy="461665"/>
          </a:xfrm>
          <a:prstGeom prst="rect">
            <a:avLst/>
          </a:prstGeom>
          <a:noFill/>
        </p:spPr>
        <p:txBody>
          <a:bodyPr wrap="square" rtlCol="0">
            <a:spAutoFit/>
          </a:bodyPr>
          <a:lstStyle/>
          <a:p>
            <a:pPr algn="ctr">
              <a:spcAft>
                <a:spcPts val="638"/>
              </a:spcAft>
              <a:buNone/>
            </a:pPr>
            <a:r>
              <a:rPr lang="en-GB" sz="2400" b="1">
                <a:solidFill>
                  <a:srgbClr val="6680FF"/>
                </a:solidFill>
                <a:effectLst/>
                <a:latin typeface="Quicksand Bold" panose="02070303000000060000" pitchFamily="18" charset="77"/>
              </a:rPr>
              <a:t>3</a:t>
            </a:r>
            <a:endParaRPr lang="en-GB" sz="2400">
              <a:solidFill>
                <a:srgbClr val="6680FF"/>
              </a:solidFill>
              <a:effectLst/>
              <a:latin typeface="Quicksand Book" panose="02070303000000060000" pitchFamily="18" charset="77"/>
            </a:endParaRPr>
          </a:p>
        </p:txBody>
      </p:sp>
      <p:cxnSp>
        <p:nvCxnSpPr>
          <p:cNvPr id="30" name="Straight Connector 29">
            <a:extLst>
              <a:ext uri="{FF2B5EF4-FFF2-40B4-BE49-F238E27FC236}">
                <a16:creationId xmlns:a16="http://schemas.microsoft.com/office/drawing/2014/main" id="{D3E797FD-BE4A-D375-5F61-7E4625849601}"/>
              </a:ext>
            </a:extLst>
          </p:cNvPr>
          <p:cNvCxnSpPr>
            <a:cxnSpLocks/>
          </p:cNvCxnSpPr>
          <p:nvPr userDrawn="1"/>
        </p:nvCxnSpPr>
        <p:spPr>
          <a:xfrm>
            <a:off x="4116373" y="3429000"/>
            <a:ext cx="0" cy="2332799"/>
          </a:xfrm>
          <a:prstGeom prst="line">
            <a:avLst/>
          </a:prstGeom>
          <a:ln w="6350">
            <a:solidFill>
              <a:srgbClr val="6680FF"/>
            </a:solidFill>
          </a:ln>
        </p:spPr>
        <p:style>
          <a:lnRef idx="2">
            <a:schemeClr val="accent1"/>
          </a:lnRef>
          <a:fillRef idx="0">
            <a:schemeClr val="accent1"/>
          </a:fillRef>
          <a:effectRef idx="1">
            <a:schemeClr val="accent1"/>
          </a:effectRef>
          <a:fontRef idx="minor">
            <a:schemeClr val="tx1"/>
          </a:fontRef>
        </p:style>
      </p:cxnSp>
      <p:sp>
        <p:nvSpPr>
          <p:cNvPr id="31" name="Oval 30">
            <a:extLst>
              <a:ext uri="{FF2B5EF4-FFF2-40B4-BE49-F238E27FC236}">
                <a16:creationId xmlns:a16="http://schemas.microsoft.com/office/drawing/2014/main" id="{BA0079A4-7AC2-3033-4517-256E2C161195}"/>
              </a:ext>
            </a:extLst>
          </p:cNvPr>
          <p:cNvSpPr/>
          <p:nvPr userDrawn="1"/>
        </p:nvSpPr>
        <p:spPr>
          <a:xfrm>
            <a:off x="5704227" y="3327518"/>
            <a:ext cx="190500" cy="190500"/>
          </a:xfrm>
          <a:prstGeom prst="ellipse">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4EFB75C6-0650-25C7-C3CE-A0C52EF54302}"/>
              </a:ext>
            </a:extLst>
          </p:cNvPr>
          <p:cNvSpPr txBox="1"/>
          <p:nvPr userDrawn="1"/>
        </p:nvSpPr>
        <p:spPr>
          <a:xfrm>
            <a:off x="5431265" y="3538965"/>
            <a:ext cx="728611" cy="461665"/>
          </a:xfrm>
          <a:prstGeom prst="rect">
            <a:avLst/>
          </a:prstGeom>
          <a:noFill/>
        </p:spPr>
        <p:txBody>
          <a:bodyPr wrap="square" rtlCol="0">
            <a:spAutoFit/>
          </a:bodyPr>
          <a:lstStyle/>
          <a:p>
            <a:pPr algn="ctr">
              <a:spcAft>
                <a:spcPts val="638"/>
              </a:spcAft>
              <a:buNone/>
            </a:pPr>
            <a:r>
              <a:rPr lang="en-GB" sz="2400" b="1">
                <a:solidFill>
                  <a:srgbClr val="5847FC"/>
                </a:solidFill>
                <a:latin typeface="Quicksand Bold" panose="02070303000000060000" pitchFamily="18" charset="77"/>
              </a:rPr>
              <a:t>4</a:t>
            </a:r>
            <a:endParaRPr lang="en-GB" sz="2400">
              <a:solidFill>
                <a:srgbClr val="5847FC"/>
              </a:solidFill>
              <a:effectLst/>
              <a:latin typeface="Quicksand Book" panose="02070303000000060000" pitchFamily="18" charset="77"/>
            </a:endParaRPr>
          </a:p>
        </p:txBody>
      </p:sp>
      <p:cxnSp>
        <p:nvCxnSpPr>
          <p:cNvPr id="33" name="Straight Connector 32">
            <a:extLst>
              <a:ext uri="{FF2B5EF4-FFF2-40B4-BE49-F238E27FC236}">
                <a16:creationId xmlns:a16="http://schemas.microsoft.com/office/drawing/2014/main" id="{C7030692-CE3F-CB69-D714-D30964363DA5}"/>
              </a:ext>
            </a:extLst>
          </p:cNvPr>
          <p:cNvCxnSpPr>
            <a:cxnSpLocks/>
          </p:cNvCxnSpPr>
          <p:nvPr userDrawn="1"/>
        </p:nvCxnSpPr>
        <p:spPr>
          <a:xfrm>
            <a:off x="5799476" y="1706984"/>
            <a:ext cx="0" cy="1715784"/>
          </a:xfrm>
          <a:prstGeom prst="line">
            <a:avLst/>
          </a:prstGeom>
          <a:ln w="6350">
            <a:solidFill>
              <a:srgbClr val="5847FC"/>
            </a:solidFill>
          </a:ln>
        </p:spPr>
        <p:style>
          <a:lnRef idx="2">
            <a:schemeClr val="accent1"/>
          </a:lnRef>
          <a:fillRef idx="0">
            <a:schemeClr val="accent1"/>
          </a:fillRef>
          <a:effectRef idx="1">
            <a:schemeClr val="accent1"/>
          </a:effectRef>
          <a:fontRef idx="minor">
            <a:schemeClr val="tx1"/>
          </a:fontRef>
        </p:style>
      </p:cxnSp>
      <p:sp>
        <p:nvSpPr>
          <p:cNvPr id="36" name="Oval 35">
            <a:extLst>
              <a:ext uri="{FF2B5EF4-FFF2-40B4-BE49-F238E27FC236}">
                <a16:creationId xmlns:a16="http://schemas.microsoft.com/office/drawing/2014/main" id="{E1D49206-EC1D-A2FE-75B1-2202B9D2D9EC}"/>
              </a:ext>
            </a:extLst>
          </p:cNvPr>
          <p:cNvSpPr/>
          <p:nvPr userDrawn="1"/>
        </p:nvSpPr>
        <p:spPr>
          <a:xfrm>
            <a:off x="7815842" y="3333750"/>
            <a:ext cx="190500" cy="190500"/>
          </a:xfrm>
          <a:prstGeom prst="ellipse">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43406AF2-B066-EB36-348E-7B5C9E814357}"/>
              </a:ext>
            </a:extLst>
          </p:cNvPr>
          <p:cNvSpPr txBox="1"/>
          <p:nvPr userDrawn="1"/>
        </p:nvSpPr>
        <p:spPr>
          <a:xfrm>
            <a:off x="7546786" y="2761842"/>
            <a:ext cx="728611" cy="461665"/>
          </a:xfrm>
          <a:prstGeom prst="rect">
            <a:avLst/>
          </a:prstGeom>
          <a:noFill/>
        </p:spPr>
        <p:txBody>
          <a:bodyPr wrap="square" rtlCol="0">
            <a:spAutoFit/>
          </a:bodyPr>
          <a:lstStyle/>
          <a:p>
            <a:pPr algn="ctr">
              <a:spcAft>
                <a:spcPts val="638"/>
              </a:spcAft>
              <a:buNone/>
            </a:pPr>
            <a:r>
              <a:rPr lang="en-GB" sz="2400" b="1">
                <a:solidFill>
                  <a:srgbClr val="57BAE5"/>
                </a:solidFill>
                <a:effectLst/>
                <a:latin typeface="Quicksand Bold" panose="02070303000000060000" pitchFamily="18" charset="77"/>
              </a:rPr>
              <a:t>5</a:t>
            </a:r>
            <a:endParaRPr lang="en-GB" sz="2400">
              <a:solidFill>
                <a:schemeClr val="bg1"/>
              </a:solidFill>
              <a:effectLst/>
              <a:latin typeface="Quicksand Book" panose="02070303000000060000" pitchFamily="18" charset="77"/>
            </a:endParaRPr>
          </a:p>
        </p:txBody>
      </p:sp>
      <p:cxnSp>
        <p:nvCxnSpPr>
          <p:cNvPr id="38" name="Straight Connector 37">
            <a:extLst>
              <a:ext uri="{FF2B5EF4-FFF2-40B4-BE49-F238E27FC236}">
                <a16:creationId xmlns:a16="http://schemas.microsoft.com/office/drawing/2014/main" id="{BC7A03CB-9C73-9207-84EF-E2505F5BFA1B}"/>
              </a:ext>
            </a:extLst>
          </p:cNvPr>
          <p:cNvCxnSpPr>
            <a:cxnSpLocks/>
          </p:cNvCxnSpPr>
          <p:nvPr userDrawn="1"/>
        </p:nvCxnSpPr>
        <p:spPr>
          <a:xfrm>
            <a:off x="7911091" y="3429000"/>
            <a:ext cx="0" cy="2332799"/>
          </a:xfrm>
          <a:prstGeom prst="line">
            <a:avLst/>
          </a:prstGeom>
          <a:ln w="6350">
            <a:solidFill>
              <a:srgbClr val="57BAE5"/>
            </a:solidFill>
          </a:ln>
        </p:spPr>
        <p:style>
          <a:lnRef idx="2">
            <a:schemeClr val="accent1"/>
          </a:lnRef>
          <a:fillRef idx="0">
            <a:schemeClr val="accent1"/>
          </a:fillRef>
          <a:effectRef idx="1">
            <a:schemeClr val="accent1"/>
          </a:effectRef>
          <a:fontRef idx="minor">
            <a:schemeClr val="tx1"/>
          </a:fontRef>
        </p:style>
      </p:cxnSp>
      <p:sp>
        <p:nvSpPr>
          <p:cNvPr id="39" name="Oval 38">
            <a:extLst>
              <a:ext uri="{FF2B5EF4-FFF2-40B4-BE49-F238E27FC236}">
                <a16:creationId xmlns:a16="http://schemas.microsoft.com/office/drawing/2014/main" id="{F9BCC940-C974-7650-233B-4AF00463772C}"/>
              </a:ext>
            </a:extLst>
          </p:cNvPr>
          <p:cNvSpPr/>
          <p:nvPr userDrawn="1"/>
        </p:nvSpPr>
        <p:spPr>
          <a:xfrm>
            <a:off x="9350589" y="3327518"/>
            <a:ext cx="190500" cy="190500"/>
          </a:xfrm>
          <a:prstGeom prst="ellipse">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92463494-A8AA-5736-6370-CCC171C52D00}"/>
              </a:ext>
            </a:extLst>
          </p:cNvPr>
          <p:cNvSpPr txBox="1"/>
          <p:nvPr userDrawn="1"/>
        </p:nvSpPr>
        <p:spPr>
          <a:xfrm>
            <a:off x="9081533" y="3538965"/>
            <a:ext cx="728611" cy="461665"/>
          </a:xfrm>
          <a:prstGeom prst="rect">
            <a:avLst/>
          </a:prstGeom>
          <a:noFill/>
        </p:spPr>
        <p:txBody>
          <a:bodyPr wrap="square" rtlCol="0">
            <a:spAutoFit/>
          </a:bodyPr>
          <a:lstStyle/>
          <a:p>
            <a:pPr algn="ctr">
              <a:spcAft>
                <a:spcPts val="638"/>
              </a:spcAft>
              <a:buNone/>
            </a:pPr>
            <a:r>
              <a:rPr lang="en-GB" sz="2400" b="1">
                <a:solidFill>
                  <a:srgbClr val="EE45AC"/>
                </a:solidFill>
                <a:latin typeface="Quicksand Bold" panose="02070303000000060000" pitchFamily="18" charset="77"/>
              </a:rPr>
              <a:t>6</a:t>
            </a:r>
            <a:endParaRPr lang="en-GB" sz="2400">
              <a:solidFill>
                <a:srgbClr val="EE45AC"/>
              </a:solidFill>
              <a:effectLst/>
              <a:latin typeface="Quicksand Book" panose="02070303000000060000" pitchFamily="18" charset="77"/>
            </a:endParaRPr>
          </a:p>
        </p:txBody>
      </p:sp>
      <p:cxnSp>
        <p:nvCxnSpPr>
          <p:cNvPr id="41" name="Straight Connector 40">
            <a:extLst>
              <a:ext uri="{FF2B5EF4-FFF2-40B4-BE49-F238E27FC236}">
                <a16:creationId xmlns:a16="http://schemas.microsoft.com/office/drawing/2014/main" id="{1314581C-7C66-A192-21C6-90B9E87AEEB0}"/>
              </a:ext>
            </a:extLst>
          </p:cNvPr>
          <p:cNvCxnSpPr>
            <a:cxnSpLocks/>
          </p:cNvCxnSpPr>
          <p:nvPr userDrawn="1"/>
        </p:nvCxnSpPr>
        <p:spPr>
          <a:xfrm>
            <a:off x="9445838" y="1706984"/>
            <a:ext cx="0" cy="1715784"/>
          </a:xfrm>
          <a:prstGeom prst="line">
            <a:avLst/>
          </a:prstGeom>
          <a:ln w="6350">
            <a:solidFill>
              <a:srgbClr val="EE45AC"/>
            </a:solidFill>
          </a:ln>
        </p:spPr>
        <p:style>
          <a:lnRef idx="2">
            <a:schemeClr val="accent1"/>
          </a:lnRef>
          <a:fillRef idx="0">
            <a:schemeClr val="accent1"/>
          </a:fillRef>
          <a:effectRef idx="1">
            <a:schemeClr val="accent1"/>
          </a:effectRef>
          <a:fontRef idx="minor">
            <a:schemeClr val="tx1"/>
          </a:fontRef>
        </p:style>
      </p:cxnSp>
      <p:sp>
        <p:nvSpPr>
          <p:cNvPr id="43" name="Text Placeholder 29">
            <a:extLst>
              <a:ext uri="{FF2B5EF4-FFF2-40B4-BE49-F238E27FC236}">
                <a16:creationId xmlns:a16="http://schemas.microsoft.com/office/drawing/2014/main" id="{E3F932A5-A3A4-80CB-40DC-977EAAC47384}"/>
              </a:ext>
            </a:extLst>
          </p:cNvPr>
          <p:cNvSpPr>
            <a:spLocks noGrp="1"/>
          </p:cNvSpPr>
          <p:nvPr>
            <p:ph type="body" sz="quarter" idx="14" hasCustomPrompt="1"/>
          </p:nvPr>
        </p:nvSpPr>
        <p:spPr>
          <a:xfrm>
            <a:off x="4366793" y="481897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44" name="Text Placeholder 29">
            <a:extLst>
              <a:ext uri="{FF2B5EF4-FFF2-40B4-BE49-F238E27FC236}">
                <a16:creationId xmlns:a16="http://schemas.microsoft.com/office/drawing/2014/main" id="{95DC7BF4-DCC4-6EB4-8EAF-B13C00A417A8}"/>
              </a:ext>
            </a:extLst>
          </p:cNvPr>
          <p:cNvSpPr>
            <a:spLocks noGrp="1"/>
          </p:cNvSpPr>
          <p:nvPr>
            <p:ph type="body" sz="quarter" idx="15" hasCustomPrompt="1"/>
          </p:nvPr>
        </p:nvSpPr>
        <p:spPr>
          <a:xfrm>
            <a:off x="4366792" y="4209944"/>
            <a:ext cx="1486800" cy="465304"/>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45" name="Text Placeholder 29">
            <a:extLst>
              <a:ext uri="{FF2B5EF4-FFF2-40B4-BE49-F238E27FC236}">
                <a16:creationId xmlns:a16="http://schemas.microsoft.com/office/drawing/2014/main" id="{726C2B92-C312-6D20-5D85-D7F624EDF0EB}"/>
              </a:ext>
            </a:extLst>
          </p:cNvPr>
          <p:cNvSpPr>
            <a:spLocks noGrp="1"/>
          </p:cNvSpPr>
          <p:nvPr>
            <p:ph type="body" sz="quarter" idx="16" hasCustomPrompt="1"/>
          </p:nvPr>
        </p:nvSpPr>
        <p:spPr>
          <a:xfrm>
            <a:off x="8161510" y="481897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46" name="Text Placeholder 29">
            <a:extLst>
              <a:ext uri="{FF2B5EF4-FFF2-40B4-BE49-F238E27FC236}">
                <a16:creationId xmlns:a16="http://schemas.microsoft.com/office/drawing/2014/main" id="{A8BF7ABC-E7C1-163A-057A-9812E1F7AC62}"/>
              </a:ext>
            </a:extLst>
          </p:cNvPr>
          <p:cNvSpPr>
            <a:spLocks noGrp="1"/>
          </p:cNvSpPr>
          <p:nvPr>
            <p:ph type="body" sz="quarter" idx="17" hasCustomPrompt="1"/>
          </p:nvPr>
        </p:nvSpPr>
        <p:spPr>
          <a:xfrm>
            <a:off x="8161509" y="4209944"/>
            <a:ext cx="1486800" cy="465304"/>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47" name="Text Placeholder 29">
            <a:extLst>
              <a:ext uri="{FF2B5EF4-FFF2-40B4-BE49-F238E27FC236}">
                <a16:creationId xmlns:a16="http://schemas.microsoft.com/office/drawing/2014/main" id="{CC55673E-352E-AADA-AD6F-87D973AD6EA5}"/>
              </a:ext>
            </a:extLst>
          </p:cNvPr>
          <p:cNvSpPr>
            <a:spLocks noGrp="1"/>
          </p:cNvSpPr>
          <p:nvPr>
            <p:ph type="body" sz="quarter" idx="18" hasCustomPrompt="1"/>
          </p:nvPr>
        </p:nvSpPr>
        <p:spPr>
          <a:xfrm>
            <a:off x="9658515" y="2077756"/>
            <a:ext cx="1486800" cy="977393"/>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48" name="Text Placeholder 29">
            <a:extLst>
              <a:ext uri="{FF2B5EF4-FFF2-40B4-BE49-F238E27FC236}">
                <a16:creationId xmlns:a16="http://schemas.microsoft.com/office/drawing/2014/main" id="{66C0C8DE-745D-2093-3ADF-7A1E9F836EB9}"/>
              </a:ext>
            </a:extLst>
          </p:cNvPr>
          <p:cNvSpPr>
            <a:spLocks noGrp="1"/>
          </p:cNvSpPr>
          <p:nvPr>
            <p:ph type="body" sz="quarter" idx="19" hasCustomPrompt="1"/>
          </p:nvPr>
        </p:nvSpPr>
        <p:spPr>
          <a:xfrm>
            <a:off x="9658515" y="1486707"/>
            <a:ext cx="1486800" cy="464400"/>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49" name="Text Placeholder 29">
            <a:extLst>
              <a:ext uri="{FF2B5EF4-FFF2-40B4-BE49-F238E27FC236}">
                <a16:creationId xmlns:a16="http://schemas.microsoft.com/office/drawing/2014/main" id="{2CA8CC27-52F1-ED9F-6FBA-F144C42D2775}"/>
              </a:ext>
            </a:extLst>
          </p:cNvPr>
          <p:cNvSpPr>
            <a:spLocks noGrp="1"/>
          </p:cNvSpPr>
          <p:nvPr>
            <p:ph type="body" sz="quarter" idx="20" hasCustomPrompt="1"/>
          </p:nvPr>
        </p:nvSpPr>
        <p:spPr>
          <a:xfrm>
            <a:off x="6045349" y="207775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50" name="Text Placeholder 29">
            <a:extLst>
              <a:ext uri="{FF2B5EF4-FFF2-40B4-BE49-F238E27FC236}">
                <a16:creationId xmlns:a16="http://schemas.microsoft.com/office/drawing/2014/main" id="{41940058-B945-B6F5-40B9-787B78569797}"/>
              </a:ext>
            </a:extLst>
          </p:cNvPr>
          <p:cNvSpPr>
            <a:spLocks noGrp="1"/>
          </p:cNvSpPr>
          <p:nvPr>
            <p:ph type="body" sz="quarter" idx="21" hasCustomPrompt="1"/>
          </p:nvPr>
        </p:nvSpPr>
        <p:spPr>
          <a:xfrm>
            <a:off x="6045350" y="1488439"/>
            <a:ext cx="1486800" cy="464400"/>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51" name="Text Placeholder 29">
            <a:extLst>
              <a:ext uri="{FF2B5EF4-FFF2-40B4-BE49-F238E27FC236}">
                <a16:creationId xmlns:a16="http://schemas.microsoft.com/office/drawing/2014/main" id="{A9EBD1B3-D85A-FAC6-EA97-1A1656760B74}"/>
              </a:ext>
            </a:extLst>
          </p:cNvPr>
          <p:cNvSpPr>
            <a:spLocks noGrp="1"/>
          </p:cNvSpPr>
          <p:nvPr>
            <p:ph type="body" sz="quarter" idx="22" hasCustomPrompt="1"/>
          </p:nvPr>
        </p:nvSpPr>
        <p:spPr>
          <a:xfrm>
            <a:off x="728064" y="481897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52" name="Text Placeholder 29">
            <a:extLst>
              <a:ext uri="{FF2B5EF4-FFF2-40B4-BE49-F238E27FC236}">
                <a16:creationId xmlns:a16="http://schemas.microsoft.com/office/drawing/2014/main" id="{62961F7C-549A-637E-4DA5-8F73BCEC4E9B}"/>
              </a:ext>
            </a:extLst>
          </p:cNvPr>
          <p:cNvSpPr>
            <a:spLocks noGrp="1"/>
          </p:cNvSpPr>
          <p:nvPr>
            <p:ph type="body" sz="quarter" idx="23" hasCustomPrompt="1"/>
          </p:nvPr>
        </p:nvSpPr>
        <p:spPr>
          <a:xfrm>
            <a:off x="728064" y="4209944"/>
            <a:ext cx="1486800" cy="465304"/>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53" name="Text Placeholder 29">
            <a:extLst>
              <a:ext uri="{FF2B5EF4-FFF2-40B4-BE49-F238E27FC236}">
                <a16:creationId xmlns:a16="http://schemas.microsoft.com/office/drawing/2014/main" id="{847B1438-6F3B-0F28-332C-29BF064021F7}"/>
              </a:ext>
            </a:extLst>
          </p:cNvPr>
          <p:cNvSpPr>
            <a:spLocks noGrp="1"/>
          </p:cNvSpPr>
          <p:nvPr>
            <p:ph type="body" sz="quarter" idx="24" hasCustomPrompt="1"/>
          </p:nvPr>
        </p:nvSpPr>
        <p:spPr>
          <a:xfrm>
            <a:off x="2297457" y="2077757"/>
            <a:ext cx="1485654"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54" name="Text Placeholder 29">
            <a:extLst>
              <a:ext uri="{FF2B5EF4-FFF2-40B4-BE49-F238E27FC236}">
                <a16:creationId xmlns:a16="http://schemas.microsoft.com/office/drawing/2014/main" id="{866B5713-9EC1-1E4B-8F3D-C695CCE07B48}"/>
              </a:ext>
            </a:extLst>
          </p:cNvPr>
          <p:cNvSpPr>
            <a:spLocks noGrp="1"/>
          </p:cNvSpPr>
          <p:nvPr>
            <p:ph type="body" sz="quarter" idx="25" hasCustomPrompt="1"/>
          </p:nvPr>
        </p:nvSpPr>
        <p:spPr>
          <a:xfrm>
            <a:off x="2297457" y="1488439"/>
            <a:ext cx="1485653" cy="464400"/>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Tree>
    <p:extLst>
      <p:ext uri="{BB962C8B-B14F-4D97-AF65-F5344CB8AC3E}">
        <p14:creationId xmlns:p14="http://schemas.microsoft.com/office/powerpoint/2010/main" val="13734423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rgbClr val="6680FF"/>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35005527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a:solidFill>
            <a:srgbClr val="EE45AC"/>
          </a:solidFill>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rgbClr val="EE45AC"/>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401093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a:solidFill>
            <a:srgbClr val="57BAE5"/>
          </a:solidFill>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rgbClr val="57BAE5"/>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14211814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a:solidFill>
            <a:srgbClr val="5847FC"/>
          </a:solidFill>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chemeClr val="bg2"/>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chemeClr val="bg2"/>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chemeClr val="bg2"/>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42769541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rgbClr val="6680FF"/>
                </a:solidFill>
                <a:latin typeface="+mj-lt"/>
              </a:defRPr>
            </a:lvl1pPr>
          </a:lstStyle>
          <a:p>
            <a:pPr lvl="0"/>
            <a:endParaRPr lang="en-US"/>
          </a:p>
        </p:txBody>
      </p:sp>
    </p:spTree>
    <p:extLst>
      <p:ext uri="{BB962C8B-B14F-4D97-AF65-F5344CB8AC3E}">
        <p14:creationId xmlns:p14="http://schemas.microsoft.com/office/powerpoint/2010/main" val="16351657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6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rgbClr val="EE45AC"/>
                </a:solidFill>
                <a:latin typeface="+mj-lt"/>
              </a:defRPr>
            </a:lvl1pPr>
          </a:lstStyle>
          <a:p>
            <a:pPr lvl="0"/>
            <a:endParaRPr lang="en-US"/>
          </a:p>
        </p:txBody>
      </p:sp>
    </p:spTree>
    <p:extLst>
      <p:ext uri="{BB962C8B-B14F-4D97-AF65-F5344CB8AC3E}">
        <p14:creationId xmlns:p14="http://schemas.microsoft.com/office/powerpoint/2010/main" val="857867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7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rgbClr val="57BAE5"/>
                </a:solidFill>
                <a:latin typeface="+mj-lt"/>
              </a:defRPr>
            </a:lvl1pPr>
          </a:lstStyle>
          <a:p>
            <a:pPr lvl="0"/>
            <a:endParaRPr lang="en-US"/>
          </a:p>
        </p:txBody>
      </p:sp>
    </p:spTree>
    <p:extLst>
      <p:ext uri="{BB962C8B-B14F-4D97-AF65-F5344CB8AC3E}">
        <p14:creationId xmlns:p14="http://schemas.microsoft.com/office/powerpoint/2010/main" val="3958988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8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6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chemeClr val="bg2"/>
                </a:solidFill>
                <a:latin typeface="+mj-lt"/>
              </a:defRPr>
            </a:lvl1pPr>
          </a:lstStyle>
          <a:p>
            <a:pPr lvl="0"/>
            <a:endParaRPr lang="en-US"/>
          </a:p>
        </p:txBody>
      </p:sp>
    </p:spTree>
    <p:extLst>
      <p:ext uri="{BB962C8B-B14F-4D97-AF65-F5344CB8AC3E}">
        <p14:creationId xmlns:p14="http://schemas.microsoft.com/office/powerpoint/2010/main" val="37411969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9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13" name="Text Placeholder 29">
            <a:extLst>
              <a:ext uri="{FF2B5EF4-FFF2-40B4-BE49-F238E27FC236}">
                <a16:creationId xmlns:a16="http://schemas.microsoft.com/office/drawing/2014/main" id="{70BB3B8E-6914-F376-349C-5892032116D2}"/>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4" name="Text Placeholder 29">
            <a:extLst>
              <a:ext uri="{FF2B5EF4-FFF2-40B4-BE49-F238E27FC236}">
                <a16:creationId xmlns:a16="http://schemas.microsoft.com/office/drawing/2014/main" id="{3F464110-E699-BFC6-E00A-A137178221E9}"/>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6680FF"/>
                </a:solidFill>
                <a:latin typeface="+mn-lt"/>
              </a:defRPr>
            </a:lvl1pPr>
          </a:lstStyle>
          <a:p>
            <a:pPr lvl="0"/>
            <a:r>
              <a:rPr lang="en-US"/>
              <a:t>Text Here</a:t>
            </a:r>
          </a:p>
        </p:txBody>
      </p:sp>
    </p:spTree>
    <p:extLst>
      <p:ext uri="{BB962C8B-B14F-4D97-AF65-F5344CB8AC3E}">
        <p14:creationId xmlns:p14="http://schemas.microsoft.com/office/powerpoint/2010/main" val="27478705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0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5EB3B253-7FE2-B89C-9144-D9670F765F10}"/>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805E5689-C2D5-1580-C245-4016D937203A}"/>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EE45AC"/>
                </a:solidFill>
                <a:latin typeface="+mn-lt"/>
              </a:defRPr>
            </a:lvl1pPr>
          </a:lstStyle>
          <a:p>
            <a:pPr lvl="0"/>
            <a:r>
              <a:rPr lang="en-US"/>
              <a:t>Text Here</a:t>
            </a:r>
          </a:p>
        </p:txBody>
      </p:sp>
    </p:spTree>
    <p:extLst>
      <p:ext uri="{BB962C8B-B14F-4D97-AF65-F5344CB8AC3E}">
        <p14:creationId xmlns:p14="http://schemas.microsoft.com/office/powerpoint/2010/main" val="33309543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1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60DB191E-6075-9360-BD04-5B4ABFE3400D}"/>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4611A00F-3968-F257-B2C4-D9CF64989300}"/>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57BAE5"/>
                </a:solidFill>
                <a:latin typeface="+mn-lt"/>
              </a:defRPr>
            </a:lvl1pPr>
          </a:lstStyle>
          <a:p>
            <a:pPr lvl="0"/>
            <a:r>
              <a:rPr lang="en-US"/>
              <a:t>Text Here</a:t>
            </a:r>
          </a:p>
        </p:txBody>
      </p:sp>
    </p:spTree>
    <p:extLst>
      <p:ext uri="{BB962C8B-B14F-4D97-AF65-F5344CB8AC3E}">
        <p14:creationId xmlns:p14="http://schemas.microsoft.com/office/powerpoint/2010/main" val="15618580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2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chemeClr val="bg2"/>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3B623AF3-99BC-9046-8206-E0C5CC0E4A47}"/>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62FFF80B-E2AF-5031-1C32-6EC50A401B47}"/>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chemeClr val="bg2"/>
                </a:solidFill>
                <a:latin typeface="+mn-lt"/>
              </a:defRPr>
            </a:lvl1pPr>
          </a:lstStyle>
          <a:p>
            <a:pPr lvl="0"/>
            <a:r>
              <a:rPr lang="en-US"/>
              <a:t>Text Here</a:t>
            </a:r>
          </a:p>
        </p:txBody>
      </p:sp>
    </p:spTree>
    <p:extLst>
      <p:ext uri="{BB962C8B-B14F-4D97-AF65-F5344CB8AC3E}">
        <p14:creationId xmlns:p14="http://schemas.microsoft.com/office/powerpoint/2010/main" val="358408795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3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13" name="Text Placeholder 29">
            <a:extLst>
              <a:ext uri="{FF2B5EF4-FFF2-40B4-BE49-F238E27FC236}">
                <a16:creationId xmlns:a16="http://schemas.microsoft.com/office/drawing/2014/main" id="{70BB3B8E-6914-F376-349C-5892032116D2}"/>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4" name="Text Placeholder 29">
            <a:extLst>
              <a:ext uri="{FF2B5EF4-FFF2-40B4-BE49-F238E27FC236}">
                <a16:creationId xmlns:a16="http://schemas.microsoft.com/office/drawing/2014/main" id="{3F464110-E699-BFC6-E00A-A137178221E9}"/>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6680FF"/>
                </a:solidFill>
                <a:latin typeface="+mn-lt"/>
              </a:defRPr>
            </a:lvl1pPr>
          </a:lstStyle>
          <a:p>
            <a:pPr lvl="0"/>
            <a:r>
              <a:rPr lang="en-US"/>
              <a:t>Text Here</a:t>
            </a:r>
          </a:p>
        </p:txBody>
      </p:sp>
    </p:spTree>
    <p:extLst>
      <p:ext uri="{BB962C8B-B14F-4D97-AF65-F5344CB8AC3E}">
        <p14:creationId xmlns:p14="http://schemas.microsoft.com/office/powerpoint/2010/main" val="6763116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4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chemeClr val="tx2"/>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5EB3B253-7FE2-B89C-9144-D9670F765F10}"/>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805E5689-C2D5-1580-C245-4016D937203A}"/>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EE45AC"/>
                </a:solidFill>
                <a:latin typeface="+mn-lt"/>
              </a:defRPr>
            </a:lvl1pPr>
          </a:lstStyle>
          <a:p>
            <a:pPr lvl="0"/>
            <a:r>
              <a:rPr lang="en-US"/>
              <a:t>Text Here</a:t>
            </a:r>
          </a:p>
        </p:txBody>
      </p:sp>
    </p:spTree>
    <p:extLst>
      <p:ext uri="{BB962C8B-B14F-4D97-AF65-F5344CB8AC3E}">
        <p14:creationId xmlns:p14="http://schemas.microsoft.com/office/powerpoint/2010/main" val="341345316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5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60DB191E-6075-9360-BD04-5B4ABFE3400D}"/>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4611A00F-3968-F257-B2C4-D9CF64989300}"/>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57BAE5"/>
                </a:solidFill>
                <a:latin typeface="+mn-lt"/>
              </a:defRPr>
            </a:lvl1pPr>
          </a:lstStyle>
          <a:p>
            <a:pPr lvl="0"/>
            <a:r>
              <a:rPr lang="en-US"/>
              <a:t>Text Here</a:t>
            </a:r>
          </a:p>
        </p:txBody>
      </p:sp>
    </p:spTree>
    <p:extLst>
      <p:ext uri="{BB962C8B-B14F-4D97-AF65-F5344CB8AC3E}">
        <p14:creationId xmlns:p14="http://schemas.microsoft.com/office/powerpoint/2010/main" val="2023561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3B623AF3-99BC-9046-8206-E0C5CC0E4A47}"/>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62FFF80B-E2AF-5031-1C32-6EC50A401B47}"/>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5847FC"/>
                </a:solidFill>
                <a:latin typeface="+mn-lt"/>
              </a:defRPr>
            </a:lvl1pPr>
          </a:lstStyle>
          <a:p>
            <a:pPr lvl="0"/>
            <a:r>
              <a:rPr lang="en-US"/>
              <a:t>Text Here</a:t>
            </a:r>
          </a:p>
        </p:txBody>
      </p:sp>
    </p:spTree>
    <p:extLst>
      <p:ext uri="{BB962C8B-B14F-4D97-AF65-F5344CB8AC3E}">
        <p14:creationId xmlns:p14="http://schemas.microsoft.com/office/powerpoint/2010/main" val="16236397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D96EB-A41F-A9FF-A082-79BEC0FE01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09D32F-C5DE-ACA6-1C6F-1106725384D5}"/>
              </a:ext>
            </a:extLst>
          </p:cNvPr>
          <p:cNvSpPr>
            <a:spLocks noGrp="1"/>
          </p:cNvSpPr>
          <p:nvPr>
            <p:ph type="dt" sz="half" idx="10"/>
          </p:nvPr>
        </p:nvSpPr>
        <p:spPr/>
        <p:txBody>
          <a:bodyPr/>
          <a:lstStyle/>
          <a:p>
            <a:fld id="{4E7DAFB3-4D70-7F4A-B7EB-DD946F5FBB60}" type="datetimeFigureOut">
              <a:rPr lang="en-US" smtClean="0"/>
              <a:t>7/22/2025</a:t>
            </a:fld>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p>
            <a:fld id="{49E4B518-46CA-334E-8F36-AEA2CE8D45C4}" type="slidenum">
              <a:rPr lang="en-US" smtClean="0"/>
              <a:t>‹#›</a:t>
            </a:fld>
            <a:endParaRPr lang="en-US"/>
          </a:p>
        </p:txBody>
      </p:sp>
    </p:spTree>
    <p:extLst>
      <p:ext uri="{BB962C8B-B14F-4D97-AF65-F5344CB8AC3E}">
        <p14:creationId xmlns:p14="http://schemas.microsoft.com/office/powerpoint/2010/main" val="2719531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Slide Version 1">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4385"/>
            <a:ext cx="9144000" cy="449101"/>
          </a:xfrm>
        </p:spPr>
        <p:txBody>
          <a:bodyPr anchor="ctr">
            <a:normAutofit/>
          </a:bodyPr>
          <a:lstStyle>
            <a:lvl1pPr marL="0" indent="0" algn="ctr">
              <a:lnSpc>
                <a:spcPct val="100000"/>
              </a:lnSpc>
              <a:spcBef>
                <a:spcPts val="0"/>
              </a:spcBef>
              <a:buNone/>
              <a:defRPr sz="2000" b="1" spc="300">
                <a:solidFill>
                  <a:srgbClr val="57BAE5"/>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6158985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Title Slide Version 1">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4616193" y="668405"/>
            <a:ext cx="2959614" cy="490186"/>
          </a:xfrm>
          <a:prstGeom prst="rect">
            <a:avLst/>
          </a:prstGeom>
        </p:spPr>
      </p:pic>
    </p:spTree>
    <p:extLst>
      <p:ext uri="{BB962C8B-B14F-4D97-AF65-F5344CB8AC3E}">
        <p14:creationId xmlns:p14="http://schemas.microsoft.com/office/powerpoint/2010/main" val="24911598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Slide version 2">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5125"/>
            <a:ext cx="9144000" cy="449101"/>
          </a:xfrm>
        </p:spPr>
        <p:txBody>
          <a:bodyPr anchor="ctr">
            <a:normAutofit/>
          </a:bodyPr>
          <a:lstStyle>
            <a:lvl1pPr marL="0" indent="0" algn="ctr">
              <a:lnSpc>
                <a:spcPct val="100000"/>
              </a:lnSpc>
              <a:spcBef>
                <a:spcPts val="0"/>
              </a:spcBef>
              <a:buNone/>
              <a:defRPr sz="2000" b="1" spc="300">
                <a:solidFill>
                  <a:srgbClr val="EE45AC"/>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6603572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Slide Version 3">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5125"/>
            <a:ext cx="9144000" cy="449101"/>
          </a:xfrm>
        </p:spPr>
        <p:txBody>
          <a:bodyPr anchor="ctr">
            <a:normAutofit/>
          </a:bodyPr>
          <a:lstStyle>
            <a:lvl1pPr marL="0" indent="0" algn="ctr">
              <a:lnSpc>
                <a:spcPct val="100000"/>
              </a:lnSpc>
              <a:spcBef>
                <a:spcPts val="0"/>
              </a:spcBef>
              <a:buNone/>
              <a:defRPr sz="2000" b="1" spc="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6158813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Slide Version 4">
    <p:spTree>
      <p:nvGrpSpPr>
        <p:cNvPr id="1" name=""/>
        <p:cNvGrpSpPr/>
        <p:nvPr/>
      </p:nvGrpSpPr>
      <p:grpSpPr>
        <a:xfrm>
          <a:off x="0" y="0"/>
          <a:ext cx="0" cy="0"/>
          <a:chOff x="0" y="0"/>
          <a:chExt cx="0" cy="0"/>
        </a:xfrm>
      </p:grpSpPr>
      <p:pic>
        <p:nvPicPr>
          <p:cNvPr id="7" name="Picture 6" descr="A blurry image of a road&#10;&#10;AI-generated content may be incorrect.">
            <a:extLst>
              <a:ext uri="{FF2B5EF4-FFF2-40B4-BE49-F238E27FC236}">
                <a16:creationId xmlns:a16="http://schemas.microsoft.com/office/drawing/2014/main" id="{CD482BF7-9B1E-2469-9D2B-3F8173A3F51E}"/>
              </a:ext>
            </a:extLst>
          </p:cNvPr>
          <p:cNvPicPr>
            <a:picLocks noChangeAspect="1"/>
          </p:cNvPicPr>
          <p:nvPr userDrawn="1"/>
        </p:nvPicPr>
        <p:blipFill>
          <a:blip r:embed="rId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F23D96EB-A41F-A9FF-A082-79BEC0FE01D7}"/>
              </a:ext>
            </a:extLst>
          </p:cNvPr>
          <p:cNvSpPr>
            <a:spLocks noGrp="1"/>
          </p:cNvSpPr>
          <p:nvPr>
            <p:ph type="ctrTitle" hasCustomPrompt="1"/>
          </p:nvPr>
        </p:nvSpPr>
        <p:spPr>
          <a:xfrm>
            <a:off x="1524000" y="3323461"/>
            <a:ext cx="9144000" cy="696898"/>
          </a:xfrm>
        </p:spPr>
        <p:txBody>
          <a:bodyPr anchor="ctr">
            <a:normAutofit/>
          </a:bodyPr>
          <a:lstStyle>
            <a:lvl1pPr algn="ctr">
              <a:lnSpc>
                <a:spcPct val="100000"/>
              </a:lnSpc>
              <a:spcBef>
                <a:spcPts val="0"/>
              </a:spcBef>
              <a:defRPr sz="4000">
                <a:solidFill>
                  <a:schemeClr val="bg1"/>
                </a:solidFill>
              </a:defRPr>
            </a:lvl1pPr>
          </a:lstStyle>
          <a:p>
            <a:r>
              <a:rPr lang="en-US"/>
              <a:t>Click to Add Headline</a:t>
            </a:r>
          </a:p>
        </p:txBody>
      </p:sp>
      <p:sp>
        <p:nvSpPr>
          <p:cNvPr id="3" name="Subtitle 2">
            <a:extLst>
              <a:ext uri="{FF2B5EF4-FFF2-40B4-BE49-F238E27FC236}">
                <a16:creationId xmlns:a16="http://schemas.microsoft.com/office/drawing/2014/main" id="{054FDBEB-5981-CA9F-2CF7-AC63E830B1F3}"/>
              </a:ext>
            </a:extLst>
          </p:cNvPr>
          <p:cNvSpPr>
            <a:spLocks noGrp="1"/>
          </p:cNvSpPr>
          <p:nvPr>
            <p:ph type="subTitle" idx="1" hasCustomPrompt="1"/>
          </p:nvPr>
        </p:nvSpPr>
        <p:spPr>
          <a:xfrm>
            <a:off x="1524000" y="4105125"/>
            <a:ext cx="9144000" cy="449101"/>
          </a:xfrm>
        </p:spPr>
        <p:txBody>
          <a:bodyPr anchor="ctr">
            <a:normAutofit/>
          </a:bodyPr>
          <a:lstStyle>
            <a:lvl1pPr marL="0" indent="0" algn="ctr">
              <a:lnSpc>
                <a:spcPct val="100000"/>
              </a:lnSpc>
              <a:spcBef>
                <a:spcPts val="0"/>
              </a:spcBef>
              <a:buNone/>
              <a:defRPr sz="2000" b="1" spc="300">
                <a:solidFill>
                  <a:srgbClr val="6680F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sp>
        <p:nvSpPr>
          <p:cNvPr id="5" name="Footer Placeholder 4">
            <a:extLst>
              <a:ext uri="{FF2B5EF4-FFF2-40B4-BE49-F238E27FC236}">
                <a16:creationId xmlns:a16="http://schemas.microsoft.com/office/drawing/2014/main" id="{58E3123E-0EA5-45AD-C92D-F754BB5E2183}"/>
              </a:ext>
            </a:extLst>
          </p:cNvPr>
          <p:cNvSpPr>
            <a:spLocks noGrp="1"/>
          </p:cNvSpPr>
          <p:nvPr>
            <p:ph type="ftr" sz="quarter" idx="11"/>
          </p:nvPr>
        </p:nvSpPr>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0EFE22-4F3A-CA93-E650-DCB57A9DCA2F}"/>
              </a:ext>
            </a:extLst>
          </p:cNvPr>
          <p:cNvSpPr>
            <a:spLocks noGrp="1"/>
          </p:cNvSpPr>
          <p:nvPr>
            <p:ph type="sldNum" sz="quarter" idx="12"/>
          </p:nvPr>
        </p:nvSpPr>
        <p:spPr/>
        <p:txBody>
          <a:bodyPr/>
          <a:lstStyle>
            <a:lvl1pPr>
              <a:defRPr>
                <a:solidFill>
                  <a:schemeClr val="bg1"/>
                </a:solidFill>
              </a:defRPr>
            </a:lvl1pPr>
          </a:lstStyle>
          <a:p>
            <a:fld id="{49E4B518-46CA-334E-8F36-AEA2CE8D45C4}" type="slidenum">
              <a:rPr lang="en-US" smtClean="0"/>
              <a:pPr/>
              <a:t>‹#›</a:t>
            </a:fld>
            <a:endParaRPr lang="en-US"/>
          </a:p>
        </p:txBody>
      </p:sp>
      <p:pic>
        <p:nvPicPr>
          <p:cNvPr id="8" name="Picture 7" descr="A white letter on a black background&#10;&#10;AI-generated content may be incorrect.">
            <a:extLst>
              <a:ext uri="{FF2B5EF4-FFF2-40B4-BE49-F238E27FC236}">
                <a16:creationId xmlns:a16="http://schemas.microsoft.com/office/drawing/2014/main" id="{FE924881-6BF5-6BAD-F638-AD675820EE72}"/>
              </a:ext>
            </a:extLst>
          </p:cNvPr>
          <p:cNvPicPr>
            <a:picLocks noChangeAspect="1"/>
          </p:cNvPicPr>
          <p:nvPr userDrawn="1"/>
        </p:nvPicPr>
        <p:blipFill>
          <a:blip r:embed="rId3"/>
          <a:stretch>
            <a:fillRect/>
          </a:stretch>
        </p:blipFill>
        <p:spPr>
          <a:xfrm>
            <a:off x="2596587" y="1783526"/>
            <a:ext cx="6998826" cy="1159180"/>
          </a:xfrm>
          <a:prstGeom prst="rect">
            <a:avLst/>
          </a:prstGeom>
        </p:spPr>
      </p:pic>
    </p:spTree>
    <p:extLst>
      <p:ext uri="{BB962C8B-B14F-4D97-AF65-F5344CB8AC3E}">
        <p14:creationId xmlns:p14="http://schemas.microsoft.com/office/powerpoint/2010/main" val="32425318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Slide Version 5">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18C9E1-9FF3-E411-91EA-389A5C83E6BC}"/>
              </a:ext>
            </a:extLst>
          </p:cNvPr>
          <p:cNvSpPr>
            <a:spLocks noGrp="1"/>
          </p:cNvSpPr>
          <p:nvPr>
            <p:ph type="dt" sz="half" idx="10"/>
          </p:nvPr>
        </p:nvSpPr>
        <p:spPr>
          <a:xfrm>
            <a:off x="838200" y="6356350"/>
            <a:ext cx="2743200" cy="365125"/>
          </a:xfrm>
          <a:prstGeom prst="rect">
            <a:avLst/>
          </a:prstGeom>
        </p:spPr>
        <p:txBody>
          <a:bodyPr/>
          <a:lstStyle/>
          <a:p>
            <a:fld id="{3427D54D-D3A4-4F80-9067-507D13E9518F}" type="datetime4">
              <a:rPr lang="en-US" smtClean="0"/>
              <a:t>July 22, 2025</a:t>
            </a:fld>
            <a:endParaRPr lang="en-US"/>
          </a:p>
        </p:txBody>
      </p:sp>
      <p:sp>
        <p:nvSpPr>
          <p:cNvPr id="3" name="Footer Placeholder 2">
            <a:extLst>
              <a:ext uri="{FF2B5EF4-FFF2-40B4-BE49-F238E27FC236}">
                <a16:creationId xmlns:a16="http://schemas.microsoft.com/office/drawing/2014/main" id="{42835C8F-E7B6-BCE0-4ECB-685385DE75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8A5BCD8-9704-24AB-FEA0-1B4537727D78}"/>
              </a:ext>
            </a:extLst>
          </p:cNvPr>
          <p:cNvSpPr>
            <a:spLocks noGrp="1"/>
          </p:cNvSpPr>
          <p:nvPr>
            <p:ph type="sldNum" sz="quarter" idx="12"/>
          </p:nvPr>
        </p:nvSpPr>
        <p:spPr/>
        <p:txBody>
          <a:bodyPr/>
          <a:lstStyle/>
          <a:p>
            <a:fld id="{49E4B518-46CA-334E-8F36-AEA2CE8D45C4}" type="slidenum">
              <a:rPr lang="en-US" smtClean="0"/>
              <a:t>‹#›</a:t>
            </a:fld>
            <a:endParaRPr lang="en-US"/>
          </a:p>
        </p:txBody>
      </p:sp>
      <p:pic>
        <p:nvPicPr>
          <p:cNvPr id="5" name="Picture 4" descr="A blue and pink light&#10;&#10;AI-generated content may be incorrect.">
            <a:extLst>
              <a:ext uri="{FF2B5EF4-FFF2-40B4-BE49-F238E27FC236}">
                <a16:creationId xmlns:a16="http://schemas.microsoft.com/office/drawing/2014/main" id="{8DDEEEEC-7A7E-F7CA-B2F8-927F4A57E15C}"/>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7" name="Picture 6" descr="A white letter on a black background&#10;&#10;AI-generated content may be incorrect.">
            <a:extLst>
              <a:ext uri="{FF2B5EF4-FFF2-40B4-BE49-F238E27FC236}">
                <a16:creationId xmlns:a16="http://schemas.microsoft.com/office/drawing/2014/main" id="{E77301A4-E33F-5513-DBD8-CB80C91A9411}"/>
              </a:ext>
            </a:extLst>
          </p:cNvPr>
          <p:cNvPicPr>
            <a:picLocks noChangeAspect="1"/>
          </p:cNvPicPr>
          <p:nvPr userDrawn="1"/>
        </p:nvPicPr>
        <p:blipFill>
          <a:blip r:embed="rId3"/>
          <a:stretch>
            <a:fillRect/>
          </a:stretch>
        </p:blipFill>
        <p:spPr>
          <a:xfrm>
            <a:off x="3950313" y="1083492"/>
            <a:ext cx="4291374" cy="710760"/>
          </a:xfrm>
          <a:prstGeom prst="rect">
            <a:avLst/>
          </a:prstGeom>
        </p:spPr>
      </p:pic>
      <p:sp>
        <p:nvSpPr>
          <p:cNvPr id="6" name="Title 1">
            <a:extLst>
              <a:ext uri="{FF2B5EF4-FFF2-40B4-BE49-F238E27FC236}">
                <a16:creationId xmlns:a16="http://schemas.microsoft.com/office/drawing/2014/main" id="{DC73CF81-8119-0439-393D-11A6AB9A236C}"/>
              </a:ext>
            </a:extLst>
          </p:cNvPr>
          <p:cNvSpPr>
            <a:spLocks noGrp="1"/>
          </p:cNvSpPr>
          <p:nvPr>
            <p:ph type="ctrTitle" hasCustomPrompt="1"/>
          </p:nvPr>
        </p:nvSpPr>
        <p:spPr>
          <a:xfrm>
            <a:off x="1524000" y="2165184"/>
            <a:ext cx="9144000" cy="696898"/>
          </a:xfrm>
        </p:spPr>
        <p:txBody>
          <a:bodyPr anchor="ctr">
            <a:normAutofit/>
          </a:bodyPr>
          <a:lstStyle>
            <a:lvl1pPr algn="ctr">
              <a:lnSpc>
                <a:spcPct val="100000"/>
              </a:lnSpc>
              <a:defRPr sz="3600">
                <a:solidFill>
                  <a:schemeClr val="bg1"/>
                </a:solidFill>
              </a:defRPr>
            </a:lvl1pPr>
          </a:lstStyle>
          <a:p>
            <a:r>
              <a:rPr lang="en-US"/>
              <a:t>Click to Add Headline</a:t>
            </a:r>
          </a:p>
        </p:txBody>
      </p:sp>
      <p:sp>
        <p:nvSpPr>
          <p:cNvPr id="8" name="Subtitle 2">
            <a:extLst>
              <a:ext uri="{FF2B5EF4-FFF2-40B4-BE49-F238E27FC236}">
                <a16:creationId xmlns:a16="http://schemas.microsoft.com/office/drawing/2014/main" id="{C88F216E-E551-6795-8862-7F0A45FF617F}"/>
              </a:ext>
            </a:extLst>
          </p:cNvPr>
          <p:cNvSpPr>
            <a:spLocks noGrp="1"/>
          </p:cNvSpPr>
          <p:nvPr>
            <p:ph type="subTitle" idx="1" hasCustomPrompt="1"/>
          </p:nvPr>
        </p:nvSpPr>
        <p:spPr>
          <a:xfrm>
            <a:off x="1524000" y="2953625"/>
            <a:ext cx="9144000" cy="449101"/>
          </a:xfrm>
        </p:spPr>
        <p:txBody>
          <a:bodyPr anchor="ctr">
            <a:normAutofit/>
          </a:bodyPr>
          <a:lstStyle>
            <a:lvl1pPr marL="0" indent="0" algn="ctr">
              <a:lnSpc>
                <a:spcPct val="100000"/>
              </a:lnSpc>
              <a:spcBef>
                <a:spcPts val="0"/>
              </a:spcBef>
              <a:buNone/>
              <a:defRPr sz="2000" b="1" spc="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Add Sub Headline</a:t>
            </a:r>
            <a:endParaRPr lang="en-US"/>
          </a:p>
        </p:txBody>
      </p:sp>
      <p:pic>
        <p:nvPicPr>
          <p:cNvPr id="9" name="Picture 8">
            <a:extLst>
              <a:ext uri="{FF2B5EF4-FFF2-40B4-BE49-F238E27FC236}">
                <a16:creationId xmlns:a16="http://schemas.microsoft.com/office/drawing/2014/main" id="{D8B3AB4B-E3FD-C63D-55EB-8B0E553DCC8C}"/>
              </a:ext>
            </a:extLst>
          </p:cNvPr>
          <p:cNvPicPr>
            <a:picLocks noChangeAspect="1"/>
          </p:cNvPicPr>
          <p:nvPr userDrawn="1"/>
        </p:nvPicPr>
        <p:blipFill>
          <a:blip r:embed="rId4"/>
          <a:stretch>
            <a:fillRect/>
          </a:stretch>
        </p:blipFill>
        <p:spPr>
          <a:xfrm>
            <a:off x="4064977" y="6260971"/>
            <a:ext cx="3886200" cy="296091"/>
          </a:xfrm>
          <a:prstGeom prst="rect">
            <a:avLst/>
          </a:prstGeom>
        </p:spPr>
      </p:pic>
    </p:spTree>
    <p:extLst>
      <p:ext uri="{BB962C8B-B14F-4D97-AF65-F5344CB8AC3E}">
        <p14:creationId xmlns:p14="http://schemas.microsoft.com/office/powerpoint/2010/main" val="26895033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A person holding a tablet&#10;&#10;AI-generated content may be incorrect.">
            <a:extLst>
              <a:ext uri="{FF2B5EF4-FFF2-40B4-BE49-F238E27FC236}">
                <a16:creationId xmlns:a16="http://schemas.microsoft.com/office/drawing/2014/main" id="{63EB72F9-E5EA-FE62-133B-685F5B9F99CF}"/>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5415E95-EFB1-B861-60B7-114DAD5C96F6}"/>
              </a:ext>
            </a:extLst>
          </p:cNvPr>
          <p:cNvSpPr>
            <a:spLocks noGrp="1"/>
          </p:cNvSpPr>
          <p:nvPr>
            <p:ph type="title"/>
          </p:nvPr>
        </p:nvSpPr>
        <p:spPr>
          <a:xfrm>
            <a:off x="831850" y="712150"/>
            <a:ext cx="4776470" cy="3189290"/>
          </a:xfrm>
        </p:spPr>
        <p:txBody>
          <a:bodyPr anchor="b">
            <a:normAutofit/>
          </a:bodyPr>
          <a:lstStyle>
            <a:lvl1pPr>
              <a:lnSpc>
                <a:spcPct val="100000"/>
              </a:lnSpc>
              <a:spcBef>
                <a:spcPts val="0"/>
              </a:spcBef>
              <a:defRPr sz="4000">
                <a:solidFill>
                  <a:schemeClr val="bg1"/>
                </a:solidFill>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EF20FE9-FC5A-AB82-F953-4E6DF424C080}"/>
              </a:ext>
            </a:extLst>
          </p:cNvPr>
          <p:cNvSpPr>
            <a:spLocks noGrp="1"/>
          </p:cNvSpPr>
          <p:nvPr>
            <p:ph type="body" idx="1" hasCustomPrompt="1"/>
          </p:nvPr>
        </p:nvSpPr>
        <p:spPr>
          <a:xfrm>
            <a:off x="831850" y="4190682"/>
            <a:ext cx="4776470" cy="558799"/>
          </a:xfrm>
        </p:spPr>
        <p:txBody>
          <a:bodyPr anchor="ctr">
            <a:normAutofit/>
          </a:bodyPr>
          <a:lstStyle>
            <a:lvl1pPr marL="0" indent="0">
              <a:lnSpc>
                <a:spcPct val="100000"/>
              </a:lnSpc>
              <a:spcBef>
                <a:spcPts val="0"/>
              </a:spcBef>
              <a:buNone/>
              <a:defRPr sz="2000" b="1">
                <a:solidFill>
                  <a:srgbClr val="EE45AC"/>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add Sub Headline</a:t>
            </a:r>
          </a:p>
        </p:txBody>
      </p:sp>
      <p:sp>
        <p:nvSpPr>
          <p:cNvPr id="5" name="Footer Placeholder 4">
            <a:extLst>
              <a:ext uri="{FF2B5EF4-FFF2-40B4-BE49-F238E27FC236}">
                <a16:creationId xmlns:a16="http://schemas.microsoft.com/office/drawing/2014/main" id="{E315CE18-F55C-A69B-4BBA-4812C55795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401685-5938-2440-66BF-75C9A1B5797D}"/>
              </a:ext>
            </a:extLst>
          </p:cNvPr>
          <p:cNvSpPr>
            <a:spLocks noGrp="1"/>
          </p:cNvSpPr>
          <p:nvPr>
            <p:ph type="sldNum" sz="quarter" idx="12"/>
          </p:nvPr>
        </p:nvSpPr>
        <p:spPr/>
        <p:txBody>
          <a:bodyPr/>
          <a:lstStyle/>
          <a:p>
            <a:fld id="{49E4B518-46CA-334E-8F36-AEA2CE8D45C4}" type="slidenum">
              <a:rPr lang="en-US" smtClean="0"/>
              <a:t>‹#›</a:t>
            </a:fld>
            <a:endParaRPr lang="en-US"/>
          </a:p>
        </p:txBody>
      </p:sp>
      <p:pic>
        <p:nvPicPr>
          <p:cNvPr id="10" name="Picture 9" descr="A white letter on a black background&#10;&#10;AI-generated content may be incorrect.">
            <a:extLst>
              <a:ext uri="{FF2B5EF4-FFF2-40B4-BE49-F238E27FC236}">
                <a16:creationId xmlns:a16="http://schemas.microsoft.com/office/drawing/2014/main" id="{25963CEA-379C-5800-F08A-2E27BE29F540}"/>
              </a:ext>
            </a:extLst>
          </p:cNvPr>
          <p:cNvPicPr>
            <a:picLocks noChangeAspect="1"/>
          </p:cNvPicPr>
          <p:nvPr userDrawn="1"/>
        </p:nvPicPr>
        <p:blipFill>
          <a:blip r:embed="rId3"/>
          <a:stretch>
            <a:fillRect/>
          </a:stretch>
        </p:blipFill>
        <p:spPr>
          <a:xfrm>
            <a:off x="806450" y="5531948"/>
            <a:ext cx="3785870" cy="627036"/>
          </a:xfrm>
          <a:prstGeom prst="rect">
            <a:avLst/>
          </a:prstGeom>
        </p:spPr>
      </p:pic>
    </p:spTree>
    <p:extLst>
      <p:ext uri="{BB962C8B-B14F-4D97-AF65-F5344CB8AC3E}">
        <p14:creationId xmlns:p14="http://schemas.microsoft.com/office/powerpoint/2010/main" val="346619926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2" name="Title 1">
            <a:extLst>
              <a:ext uri="{FF2B5EF4-FFF2-40B4-BE49-F238E27FC236}">
                <a16:creationId xmlns:a16="http://schemas.microsoft.com/office/drawing/2014/main" id="{47631DE3-B82E-C45E-60B9-5A20FB798F4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5B68F35A-8BC5-44C7-B3B2-4096ED968397}" type="datetime4">
              <a:rPr lang="en-US" smtClean="0"/>
              <a:pPr/>
              <a:t>July 22, 2025</a:t>
            </a:fld>
            <a:endParaRPr lang="en-US"/>
          </a:p>
        </p:txBody>
      </p:sp>
      <p:pic>
        <p:nvPicPr>
          <p:cNvPr id="20" name="Picture 19" descr="A black and blue symbol&#10;&#10;AI-generated content may be incorrect.">
            <a:extLst>
              <a:ext uri="{FF2B5EF4-FFF2-40B4-BE49-F238E27FC236}">
                <a16:creationId xmlns:a16="http://schemas.microsoft.com/office/drawing/2014/main" id="{20E09215-C3CD-F354-B2E7-DEA6AAA0A718}"/>
              </a:ext>
            </a:extLst>
          </p:cNvPr>
          <p:cNvPicPr>
            <a:picLocks noChangeAspect="1"/>
          </p:cNvPicPr>
          <p:nvPr userDrawn="1"/>
        </p:nvPicPr>
        <p:blipFill>
          <a:blip r:embed="rId3"/>
          <a:stretch>
            <a:fillRect/>
          </a:stretch>
        </p:blipFill>
        <p:spPr>
          <a:xfrm>
            <a:off x="371789" y="439420"/>
            <a:ext cx="553782" cy="489174"/>
          </a:xfrm>
          <a:prstGeom prst="rect">
            <a:avLst/>
          </a:prstGeom>
        </p:spPr>
      </p:pic>
      <p:grpSp>
        <p:nvGrpSpPr>
          <p:cNvPr id="28" name="Group 27">
            <a:extLst>
              <a:ext uri="{FF2B5EF4-FFF2-40B4-BE49-F238E27FC236}">
                <a16:creationId xmlns:a16="http://schemas.microsoft.com/office/drawing/2014/main" id="{6C581095-D764-29CD-721C-44F34163B4FC}"/>
              </a:ext>
            </a:extLst>
          </p:cNvPr>
          <p:cNvGrpSpPr/>
          <p:nvPr userDrawn="1"/>
        </p:nvGrpSpPr>
        <p:grpSpPr>
          <a:xfrm>
            <a:off x="371789" y="1428703"/>
            <a:ext cx="11358095" cy="4419438"/>
            <a:chOff x="838200" y="1286686"/>
            <a:chExt cx="11041868" cy="4284627"/>
          </a:xfrm>
        </p:grpSpPr>
        <p:grpSp>
          <p:nvGrpSpPr>
            <p:cNvPr id="27" name="Group 26">
              <a:extLst>
                <a:ext uri="{FF2B5EF4-FFF2-40B4-BE49-F238E27FC236}">
                  <a16:creationId xmlns:a16="http://schemas.microsoft.com/office/drawing/2014/main" id="{E003B678-F5DF-8BB2-0565-76D5F5CEF88A}"/>
                </a:ext>
              </a:extLst>
            </p:cNvPr>
            <p:cNvGrpSpPr/>
            <p:nvPr userDrawn="1"/>
          </p:nvGrpSpPr>
          <p:grpSpPr>
            <a:xfrm>
              <a:off x="838200" y="1286686"/>
              <a:ext cx="3540498" cy="4284627"/>
              <a:chOff x="838200" y="1286686"/>
              <a:chExt cx="3540498" cy="4284627"/>
            </a:xfrm>
          </p:grpSpPr>
          <p:sp>
            <p:nvSpPr>
              <p:cNvPr id="8" name="Rectangle 7">
                <a:extLst>
                  <a:ext uri="{FF2B5EF4-FFF2-40B4-BE49-F238E27FC236}">
                    <a16:creationId xmlns:a16="http://schemas.microsoft.com/office/drawing/2014/main" id="{6C1D2782-F90A-F5AB-E0F7-E08D34E56DB1}"/>
                  </a:ext>
                </a:extLst>
              </p:cNvPr>
              <p:cNvSpPr/>
              <p:nvPr userDrawn="1"/>
            </p:nvSpPr>
            <p:spPr>
              <a:xfrm>
                <a:off x="838200" y="2169186"/>
                <a:ext cx="3540498" cy="3402127"/>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2B4BCC9-248C-6636-CD47-41153A2E55D2}"/>
                  </a:ext>
                </a:extLst>
              </p:cNvPr>
              <p:cNvSpPr/>
              <p:nvPr userDrawn="1"/>
            </p:nvSpPr>
            <p:spPr>
              <a:xfrm>
                <a:off x="838200" y="1286686"/>
                <a:ext cx="3540498" cy="882502"/>
              </a:xfrm>
              <a:prstGeom prst="rect">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22233"/>
                  </a:solidFill>
                </a:endParaRPr>
              </a:p>
            </p:txBody>
          </p:sp>
        </p:grpSp>
        <p:grpSp>
          <p:nvGrpSpPr>
            <p:cNvPr id="26" name="Group 25">
              <a:extLst>
                <a:ext uri="{FF2B5EF4-FFF2-40B4-BE49-F238E27FC236}">
                  <a16:creationId xmlns:a16="http://schemas.microsoft.com/office/drawing/2014/main" id="{71EB544F-7D91-9EE7-FFF3-19EFD1616591}"/>
                </a:ext>
              </a:extLst>
            </p:cNvPr>
            <p:cNvGrpSpPr/>
            <p:nvPr userDrawn="1"/>
          </p:nvGrpSpPr>
          <p:grpSpPr>
            <a:xfrm>
              <a:off x="4588885" y="1286686"/>
              <a:ext cx="3540498" cy="4284627"/>
              <a:chOff x="4602480" y="1286686"/>
              <a:chExt cx="3540498" cy="4284627"/>
            </a:xfrm>
          </p:grpSpPr>
          <p:sp>
            <p:nvSpPr>
              <p:cNvPr id="21" name="Rectangle 20">
                <a:extLst>
                  <a:ext uri="{FF2B5EF4-FFF2-40B4-BE49-F238E27FC236}">
                    <a16:creationId xmlns:a16="http://schemas.microsoft.com/office/drawing/2014/main" id="{3148B154-DC91-E172-F8D6-5F689535D517}"/>
                  </a:ext>
                </a:extLst>
              </p:cNvPr>
              <p:cNvSpPr/>
              <p:nvPr userDrawn="1"/>
            </p:nvSpPr>
            <p:spPr>
              <a:xfrm>
                <a:off x="4602480" y="2169186"/>
                <a:ext cx="3540498" cy="3402127"/>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FB17F3-B2E0-B994-3EA5-2BF279AFAD6F}"/>
                  </a:ext>
                </a:extLst>
              </p:cNvPr>
              <p:cNvSpPr/>
              <p:nvPr userDrawn="1"/>
            </p:nvSpPr>
            <p:spPr>
              <a:xfrm>
                <a:off x="4602480" y="1286686"/>
                <a:ext cx="3540498" cy="882502"/>
              </a:xfrm>
              <a:prstGeom prst="rect">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22233"/>
                  </a:solidFill>
                </a:endParaRPr>
              </a:p>
            </p:txBody>
          </p:sp>
        </p:grpSp>
        <p:grpSp>
          <p:nvGrpSpPr>
            <p:cNvPr id="25" name="Group 24">
              <a:extLst>
                <a:ext uri="{FF2B5EF4-FFF2-40B4-BE49-F238E27FC236}">
                  <a16:creationId xmlns:a16="http://schemas.microsoft.com/office/drawing/2014/main" id="{BAF744A6-9DBD-B042-E48E-2432600D58EE}"/>
                </a:ext>
              </a:extLst>
            </p:cNvPr>
            <p:cNvGrpSpPr/>
            <p:nvPr userDrawn="1"/>
          </p:nvGrpSpPr>
          <p:grpSpPr>
            <a:xfrm>
              <a:off x="8339570" y="1286686"/>
              <a:ext cx="3540498" cy="4284627"/>
              <a:chOff x="8339570" y="1286686"/>
              <a:chExt cx="3540498" cy="4284627"/>
            </a:xfrm>
          </p:grpSpPr>
          <p:sp>
            <p:nvSpPr>
              <p:cNvPr id="23" name="Rectangle 22">
                <a:extLst>
                  <a:ext uri="{FF2B5EF4-FFF2-40B4-BE49-F238E27FC236}">
                    <a16:creationId xmlns:a16="http://schemas.microsoft.com/office/drawing/2014/main" id="{0BA3E5F2-D626-8C0D-F0CB-76B95CF7D263}"/>
                  </a:ext>
                </a:extLst>
              </p:cNvPr>
              <p:cNvSpPr/>
              <p:nvPr userDrawn="1"/>
            </p:nvSpPr>
            <p:spPr>
              <a:xfrm>
                <a:off x="8339570" y="2169186"/>
                <a:ext cx="3540498" cy="3402127"/>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5C02FD1-182C-F026-5811-606586E7F433}"/>
                  </a:ext>
                </a:extLst>
              </p:cNvPr>
              <p:cNvSpPr/>
              <p:nvPr userDrawn="1"/>
            </p:nvSpPr>
            <p:spPr>
              <a:xfrm>
                <a:off x="8339570" y="1286686"/>
                <a:ext cx="3540498" cy="882502"/>
              </a:xfrm>
              <a:prstGeom prst="rect">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22233"/>
                  </a:solidFill>
                </a:endParaRPr>
              </a:p>
            </p:txBody>
          </p:sp>
        </p:grpSp>
      </p:grpSp>
      <p:sp>
        <p:nvSpPr>
          <p:cNvPr id="30" name="Text Placeholder 29">
            <a:extLst>
              <a:ext uri="{FF2B5EF4-FFF2-40B4-BE49-F238E27FC236}">
                <a16:creationId xmlns:a16="http://schemas.microsoft.com/office/drawing/2014/main" id="{E508D1EA-6B92-5C7A-7C5B-7D7DE84B94F4}"/>
              </a:ext>
            </a:extLst>
          </p:cNvPr>
          <p:cNvSpPr>
            <a:spLocks noGrp="1"/>
          </p:cNvSpPr>
          <p:nvPr>
            <p:ph type="body" sz="quarter" idx="11" hasCustomPrompt="1"/>
          </p:nvPr>
        </p:nvSpPr>
        <p:spPr>
          <a:xfrm>
            <a:off x="560833" y="1578864"/>
            <a:ext cx="3282236" cy="589661"/>
          </a:xfrm>
        </p:spPr>
        <p:txBody>
          <a:bodyPr anchor="ctr">
            <a:normAutofit/>
          </a:bodyPr>
          <a:lstStyle>
            <a:lvl1pPr>
              <a:lnSpc>
                <a:spcPct val="100000"/>
              </a:lnSpc>
              <a:spcBef>
                <a:spcPts val="0"/>
              </a:spcBef>
              <a:defRPr sz="2000" b="1">
                <a:solidFill>
                  <a:schemeClr val="bg2"/>
                </a:solidFill>
                <a:latin typeface="Quicksand Bold" pitchFamily="2" charset="0"/>
              </a:defRPr>
            </a:lvl1pPr>
          </a:lstStyle>
          <a:p>
            <a:pPr lvl="0"/>
            <a:r>
              <a:rPr lang="en-US"/>
              <a:t>TEXT HERE</a:t>
            </a:r>
          </a:p>
        </p:txBody>
      </p:sp>
      <p:sp>
        <p:nvSpPr>
          <p:cNvPr id="31" name="Text Placeholder 29">
            <a:extLst>
              <a:ext uri="{FF2B5EF4-FFF2-40B4-BE49-F238E27FC236}">
                <a16:creationId xmlns:a16="http://schemas.microsoft.com/office/drawing/2014/main" id="{BDBAA23D-EED0-1A9B-FFD6-5B8AB6F1034A}"/>
              </a:ext>
            </a:extLst>
          </p:cNvPr>
          <p:cNvSpPr>
            <a:spLocks noGrp="1"/>
          </p:cNvSpPr>
          <p:nvPr>
            <p:ph type="body" sz="quarter" idx="12" hasCustomPrompt="1"/>
          </p:nvPr>
        </p:nvSpPr>
        <p:spPr>
          <a:xfrm>
            <a:off x="4398733" y="1578864"/>
            <a:ext cx="3282236" cy="589661"/>
          </a:xfrm>
        </p:spPr>
        <p:txBody>
          <a:bodyPr anchor="ctr">
            <a:normAutofit/>
          </a:bodyPr>
          <a:lstStyle>
            <a:lvl1pPr>
              <a:lnSpc>
                <a:spcPct val="100000"/>
              </a:lnSpc>
              <a:spcBef>
                <a:spcPts val="0"/>
              </a:spcBef>
              <a:defRPr sz="2000" b="1">
                <a:latin typeface="Quicksand Bold" pitchFamily="2" charset="0"/>
              </a:defRPr>
            </a:lvl1pPr>
          </a:lstStyle>
          <a:p>
            <a:pPr lvl="0"/>
            <a:r>
              <a:rPr lang="en-US"/>
              <a:t>TEXT HERE</a:t>
            </a:r>
          </a:p>
        </p:txBody>
      </p:sp>
      <p:sp>
        <p:nvSpPr>
          <p:cNvPr id="32" name="Text Placeholder 29">
            <a:extLst>
              <a:ext uri="{FF2B5EF4-FFF2-40B4-BE49-F238E27FC236}">
                <a16:creationId xmlns:a16="http://schemas.microsoft.com/office/drawing/2014/main" id="{DB8143F1-CF25-C577-195A-E4F46AA85737}"/>
              </a:ext>
            </a:extLst>
          </p:cNvPr>
          <p:cNvSpPr>
            <a:spLocks noGrp="1"/>
          </p:cNvSpPr>
          <p:nvPr>
            <p:ph type="body" sz="quarter" idx="13" hasCustomPrompt="1"/>
          </p:nvPr>
        </p:nvSpPr>
        <p:spPr>
          <a:xfrm>
            <a:off x="8271358" y="1578864"/>
            <a:ext cx="3282236" cy="589661"/>
          </a:xfrm>
        </p:spPr>
        <p:txBody>
          <a:bodyPr anchor="ctr">
            <a:normAutofit/>
          </a:bodyPr>
          <a:lstStyle>
            <a:lvl1pPr>
              <a:lnSpc>
                <a:spcPct val="100000"/>
              </a:lnSpc>
              <a:spcBef>
                <a:spcPts val="0"/>
              </a:spcBef>
              <a:defRPr sz="2000" b="1">
                <a:latin typeface="Quicksand Bold" pitchFamily="2" charset="0"/>
              </a:defRPr>
            </a:lvl1pPr>
          </a:lstStyle>
          <a:p>
            <a:pPr lvl="0"/>
            <a:r>
              <a:rPr lang="en-US"/>
              <a:t>TEXT HERE</a:t>
            </a:r>
          </a:p>
        </p:txBody>
      </p:sp>
      <p:sp>
        <p:nvSpPr>
          <p:cNvPr id="33" name="Text Placeholder 29">
            <a:extLst>
              <a:ext uri="{FF2B5EF4-FFF2-40B4-BE49-F238E27FC236}">
                <a16:creationId xmlns:a16="http://schemas.microsoft.com/office/drawing/2014/main" id="{A8786537-7660-671E-D7F4-B22953F893C6}"/>
              </a:ext>
            </a:extLst>
          </p:cNvPr>
          <p:cNvSpPr>
            <a:spLocks noGrp="1"/>
          </p:cNvSpPr>
          <p:nvPr>
            <p:ph type="body" sz="quarter" idx="14" hasCustomPrompt="1"/>
          </p:nvPr>
        </p:nvSpPr>
        <p:spPr>
          <a:xfrm>
            <a:off x="560833" y="2516987"/>
            <a:ext cx="3282236" cy="3054326"/>
          </a:xfrm>
        </p:spPr>
        <p:txBody>
          <a:bodyPr anchor="t">
            <a:normAutofit/>
          </a:bodyPr>
          <a:lstStyle>
            <a:lvl1pPr>
              <a:lnSpc>
                <a:spcPct val="100000"/>
              </a:lnSpc>
              <a:spcBef>
                <a:spcPts val="0"/>
              </a:spcBef>
              <a:defRPr sz="1600" b="0">
                <a:solidFill>
                  <a:schemeClr val="bg1"/>
                </a:solidFill>
                <a:latin typeface="+mj-lt"/>
              </a:defRPr>
            </a:lvl1pPr>
          </a:lstStyle>
          <a:p>
            <a:pPr lvl="0"/>
            <a:r>
              <a:rPr lang="en-US"/>
              <a:t>Text Here</a:t>
            </a:r>
          </a:p>
        </p:txBody>
      </p:sp>
      <p:sp>
        <p:nvSpPr>
          <p:cNvPr id="34" name="Text Placeholder 29">
            <a:extLst>
              <a:ext uri="{FF2B5EF4-FFF2-40B4-BE49-F238E27FC236}">
                <a16:creationId xmlns:a16="http://schemas.microsoft.com/office/drawing/2014/main" id="{1CAF6D60-BAF0-49F4-FC51-9D4FEE5236AE}"/>
              </a:ext>
            </a:extLst>
          </p:cNvPr>
          <p:cNvSpPr>
            <a:spLocks noGrp="1"/>
          </p:cNvSpPr>
          <p:nvPr>
            <p:ph type="body" sz="quarter" idx="15" hasCustomPrompt="1"/>
          </p:nvPr>
        </p:nvSpPr>
        <p:spPr>
          <a:xfrm>
            <a:off x="4398733" y="2516987"/>
            <a:ext cx="3282236" cy="3054326"/>
          </a:xfrm>
        </p:spPr>
        <p:txBody>
          <a:bodyPr anchor="t">
            <a:normAutofit/>
          </a:bodyPr>
          <a:lstStyle>
            <a:lvl1pPr>
              <a:lnSpc>
                <a:spcPct val="100000"/>
              </a:lnSpc>
              <a:spcBef>
                <a:spcPts val="0"/>
              </a:spcBef>
              <a:defRPr sz="1600" b="0">
                <a:solidFill>
                  <a:schemeClr val="bg1"/>
                </a:solidFill>
                <a:latin typeface="+mj-lt"/>
              </a:defRPr>
            </a:lvl1pPr>
          </a:lstStyle>
          <a:p>
            <a:pPr lvl="0"/>
            <a:r>
              <a:rPr lang="en-US"/>
              <a:t>Text Here</a:t>
            </a:r>
          </a:p>
        </p:txBody>
      </p:sp>
      <p:sp>
        <p:nvSpPr>
          <p:cNvPr id="35" name="Text Placeholder 29">
            <a:extLst>
              <a:ext uri="{FF2B5EF4-FFF2-40B4-BE49-F238E27FC236}">
                <a16:creationId xmlns:a16="http://schemas.microsoft.com/office/drawing/2014/main" id="{4F689B8E-05D4-9C4A-A2F4-43D173092070}"/>
              </a:ext>
            </a:extLst>
          </p:cNvPr>
          <p:cNvSpPr>
            <a:spLocks noGrp="1"/>
          </p:cNvSpPr>
          <p:nvPr>
            <p:ph type="body" sz="quarter" idx="16" hasCustomPrompt="1"/>
          </p:nvPr>
        </p:nvSpPr>
        <p:spPr>
          <a:xfrm>
            <a:off x="8267819" y="2516987"/>
            <a:ext cx="3282236" cy="3054326"/>
          </a:xfrm>
        </p:spPr>
        <p:txBody>
          <a:bodyPr anchor="t">
            <a:normAutofit/>
          </a:bodyPr>
          <a:lstStyle>
            <a:lvl1pPr>
              <a:lnSpc>
                <a:spcPct val="100000"/>
              </a:lnSpc>
              <a:spcBef>
                <a:spcPts val="0"/>
              </a:spcBef>
              <a:defRPr sz="1600" b="0">
                <a:solidFill>
                  <a:schemeClr val="bg1"/>
                </a:solidFill>
                <a:latin typeface="+mj-lt"/>
              </a:defRPr>
            </a:lvl1pPr>
          </a:lstStyle>
          <a:p>
            <a:pPr lvl="0"/>
            <a:r>
              <a:rPr lang="en-US"/>
              <a:t>Text Here</a:t>
            </a:r>
          </a:p>
        </p:txBody>
      </p:sp>
    </p:spTree>
    <p:extLst>
      <p:ext uri="{BB962C8B-B14F-4D97-AF65-F5344CB8AC3E}">
        <p14:creationId xmlns:p14="http://schemas.microsoft.com/office/powerpoint/2010/main" val="278317397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2" name="Title 1">
            <a:extLst>
              <a:ext uri="{FF2B5EF4-FFF2-40B4-BE49-F238E27FC236}">
                <a16:creationId xmlns:a16="http://schemas.microsoft.com/office/drawing/2014/main" id="{47631DE3-B82E-C45E-60B9-5A20FB798F43}"/>
              </a:ext>
            </a:extLst>
          </p:cNvPr>
          <p:cNvSpPr>
            <a:spLocks noGrp="1"/>
          </p:cNvSpPr>
          <p:nvPr>
            <p:ph type="title"/>
          </p:nvPr>
        </p:nvSpPr>
        <p:spPr>
          <a:xfrm>
            <a:off x="258226" y="1053297"/>
            <a:ext cx="4543532" cy="2451903"/>
          </a:xfrm>
        </p:spPr>
        <p:txBody>
          <a:bodyPr anchor="t">
            <a:normAutofit/>
          </a:bodyPr>
          <a:lstStyle>
            <a:lvl1pPr>
              <a:defRPr sz="4000"/>
            </a:lvl1pPr>
          </a:lstStyle>
          <a:p>
            <a:r>
              <a:rPr lang="en-GB"/>
              <a:t>Click to edit Master title style</a:t>
            </a: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32038230-CC33-45F6-8C30-195D8038802B}" type="datetime4">
              <a:rPr lang="en-US" smtClean="0"/>
              <a:pPr/>
              <a:t>July 22, 2025</a:t>
            </a:fld>
            <a:endParaRPr lang="en-US"/>
          </a:p>
        </p:txBody>
      </p:sp>
      <p:sp>
        <p:nvSpPr>
          <p:cNvPr id="50" name="Freeform: Shape 49">
            <a:extLst>
              <a:ext uri="{FF2B5EF4-FFF2-40B4-BE49-F238E27FC236}">
                <a16:creationId xmlns:a16="http://schemas.microsoft.com/office/drawing/2014/main" id="{E215F7BA-DCDE-512E-FB12-0B367B1FA763}"/>
              </a:ext>
            </a:extLst>
          </p:cNvPr>
          <p:cNvSpPr/>
          <p:nvPr userDrawn="1"/>
        </p:nvSpPr>
        <p:spPr>
          <a:xfrm>
            <a:off x="0" y="4540642"/>
            <a:ext cx="5623560" cy="1388779"/>
          </a:xfrm>
          <a:custGeom>
            <a:avLst/>
            <a:gdLst>
              <a:gd name="connsiteX0" fmla="*/ 0 w 5623560"/>
              <a:gd name="connsiteY0" fmla="*/ 0 h 1388779"/>
              <a:gd name="connsiteX1" fmla="*/ 5465211 w 5623560"/>
              <a:gd name="connsiteY1" fmla="*/ 0 h 1388779"/>
              <a:gd name="connsiteX2" fmla="*/ 5623560 w 5623560"/>
              <a:gd name="connsiteY2" fmla="*/ 158349 h 1388779"/>
              <a:gd name="connsiteX3" fmla="*/ 5623560 w 5623560"/>
              <a:gd name="connsiteY3" fmla="*/ 1230430 h 1388779"/>
              <a:gd name="connsiteX4" fmla="*/ 5465211 w 5623560"/>
              <a:gd name="connsiteY4" fmla="*/ 1388779 h 1388779"/>
              <a:gd name="connsiteX5" fmla="*/ 0 w 5623560"/>
              <a:gd name="connsiteY5" fmla="*/ 1388779 h 1388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3560" h="1388779">
                <a:moveTo>
                  <a:pt x="0" y="0"/>
                </a:moveTo>
                <a:lnTo>
                  <a:pt x="5465211" y="0"/>
                </a:lnTo>
                <a:cubicBezTo>
                  <a:pt x="5552665" y="0"/>
                  <a:pt x="5623560" y="70895"/>
                  <a:pt x="5623560" y="158349"/>
                </a:cubicBezTo>
                <a:lnTo>
                  <a:pt x="5623560" y="1230430"/>
                </a:lnTo>
                <a:cubicBezTo>
                  <a:pt x="5623560" y="1317884"/>
                  <a:pt x="5552665" y="1388779"/>
                  <a:pt x="5465211" y="1388779"/>
                </a:cubicBezTo>
                <a:lnTo>
                  <a:pt x="0" y="1388779"/>
                </a:lnTo>
                <a:close/>
              </a:path>
            </a:pathLst>
          </a:cu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Text Placeholder 2">
            <a:extLst>
              <a:ext uri="{FF2B5EF4-FFF2-40B4-BE49-F238E27FC236}">
                <a16:creationId xmlns:a16="http://schemas.microsoft.com/office/drawing/2014/main" id="{B234DA16-58F2-3AD8-B6B9-CB6A9062E27D}"/>
              </a:ext>
            </a:extLst>
          </p:cNvPr>
          <p:cNvSpPr>
            <a:spLocks noGrp="1"/>
          </p:cNvSpPr>
          <p:nvPr>
            <p:ph type="body" idx="1" hasCustomPrompt="1"/>
          </p:nvPr>
        </p:nvSpPr>
        <p:spPr>
          <a:xfrm>
            <a:off x="258226" y="3681199"/>
            <a:ext cx="4528291" cy="558799"/>
          </a:xfrm>
        </p:spPr>
        <p:txBody>
          <a:bodyPr anchor="ctr"/>
          <a:lstStyle>
            <a:lvl1pPr marL="0" indent="0">
              <a:lnSpc>
                <a:spcPct val="100000"/>
              </a:lnSpc>
              <a:spcBef>
                <a:spcPts val="0"/>
              </a:spcBef>
              <a:buNone/>
              <a:defRPr sz="2400" b="1">
                <a:solidFill>
                  <a:srgbClr val="6680FF"/>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add Sub Headline</a:t>
            </a:r>
          </a:p>
        </p:txBody>
      </p:sp>
      <p:sp>
        <p:nvSpPr>
          <p:cNvPr id="40" name="Text Placeholder 29">
            <a:extLst>
              <a:ext uri="{FF2B5EF4-FFF2-40B4-BE49-F238E27FC236}">
                <a16:creationId xmlns:a16="http://schemas.microsoft.com/office/drawing/2014/main" id="{2A8EDB84-0A65-30B6-7233-C1800238786B}"/>
              </a:ext>
            </a:extLst>
          </p:cNvPr>
          <p:cNvSpPr>
            <a:spLocks noGrp="1"/>
          </p:cNvSpPr>
          <p:nvPr>
            <p:ph type="body" sz="quarter" idx="14" hasCustomPrompt="1"/>
          </p:nvPr>
        </p:nvSpPr>
        <p:spPr>
          <a:xfrm>
            <a:off x="5913121" y="1899920"/>
            <a:ext cx="5939656" cy="4029502"/>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42" name="Text Placeholder 29">
            <a:extLst>
              <a:ext uri="{FF2B5EF4-FFF2-40B4-BE49-F238E27FC236}">
                <a16:creationId xmlns:a16="http://schemas.microsoft.com/office/drawing/2014/main" id="{3928B5D3-60BF-C0B1-9039-43929A878510}"/>
              </a:ext>
            </a:extLst>
          </p:cNvPr>
          <p:cNvSpPr>
            <a:spLocks noGrp="1"/>
          </p:cNvSpPr>
          <p:nvPr>
            <p:ph type="body" sz="quarter" idx="15" hasCustomPrompt="1"/>
          </p:nvPr>
        </p:nvSpPr>
        <p:spPr>
          <a:xfrm>
            <a:off x="5913121" y="1053297"/>
            <a:ext cx="5939656" cy="743533"/>
          </a:xfrm>
        </p:spPr>
        <p:txBody>
          <a:bodyPr anchor="ctr">
            <a:normAutofit/>
          </a:bodyPr>
          <a:lstStyle>
            <a:lvl1pPr>
              <a:lnSpc>
                <a:spcPct val="100000"/>
              </a:lnSpc>
              <a:spcBef>
                <a:spcPts val="0"/>
              </a:spcBef>
              <a:defRPr sz="2000" b="1">
                <a:solidFill>
                  <a:schemeClr val="tx1">
                    <a:lumMod val="75000"/>
                    <a:lumOff val="25000"/>
                  </a:schemeClr>
                </a:solidFill>
                <a:latin typeface="+mn-lt"/>
              </a:defRPr>
            </a:lvl1pPr>
          </a:lstStyle>
          <a:p>
            <a:pPr lvl="0"/>
            <a:r>
              <a:rPr lang="en-US"/>
              <a:t>Text Here</a:t>
            </a:r>
          </a:p>
        </p:txBody>
      </p:sp>
      <p:sp>
        <p:nvSpPr>
          <p:cNvPr id="43" name="Text Placeholder 29">
            <a:extLst>
              <a:ext uri="{FF2B5EF4-FFF2-40B4-BE49-F238E27FC236}">
                <a16:creationId xmlns:a16="http://schemas.microsoft.com/office/drawing/2014/main" id="{7FDF6099-D93A-D097-8DAE-9961141DD3F0}"/>
              </a:ext>
            </a:extLst>
          </p:cNvPr>
          <p:cNvSpPr>
            <a:spLocks noGrp="1"/>
          </p:cNvSpPr>
          <p:nvPr>
            <p:ph type="body" sz="quarter" idx="16" hasCustomPrompt="1"/>
          </p:nvPr>
        </p:nvSpPr>
        <p:spPr>
          <a:xfrm>
            <a:off x="308258" y="5173980"/>
            <a:ext cx="4355452" cy="546100"/>
          </a:xfrm>
        </p:spPr>
        <p:txBody>
          <a:bodyPr anchor="ctr">
            <a:normAutofit/>
          </a:bodyPr>
          <a:lstStyle>
            <a:lvl1pPr>
              <a:lnSpc>
                <a:spcPct val="100000"/>
              </a:lnSpc>
              <a:spcBef>
                <a:spcPts val="0"/>
              </a:spcBef>
              <a:defRPr sz="1600" b="0">
                <a:solidFill>
                  <a:schemeClr val="bg1"/>
                </a:solidFill>
                <a:latin typeface="+mn-lt"/>
              </a:defRPr>
            </a:lvl1pPr>
          </a:lstStyle>
          <a:p>
            <a:pPr lvl="0"/>
            <a:r>
              <a:rPr lang="en-US"/>
              <a:t>Text Here</a:t>
            </a:r>
          </a:p>
        </p:txBody>
      </p:sp>
      <p:grpSp>
        <p:nvGrpSpPr>
          <p:cNvPr id="48" name="Group 47">
            <a:extLst>
              <a:ext uri="{FF2B5EF4-FFF2-40B4-BE49-F238E27FC236}">
                <a16:creationId xmlns:a16="http://schemas.microsoft.com/office/drawing/2014/main" id="{FAD302F1-DC8F-D911-D2FE-D5CA0634AE7A}"/>
              </a:ext>
            </a:extLst>
          </p:cNvPr>
          <p:cNvGrpSpPr/>
          <p:nvPr userDrawn="1"/>
        </p:nvGrpSpPr>
        <p:grpSpPr>
          <a:xfrm>
            <a:off x="385691" y="4695411"/>
            <a:ext cx="630378" cy="385916"/>
            <a:chOff x="-1469509" y="1831898"/>
            <a:chExt cx="499872" cy="306020"/>
          </a:xfrm>
          <a:solidFill>
            <a:srgbClr val="EE45AC"/>
          </a:solidFill>
        </p:grpSpPr>
        <p:sp>
          <p:nvSpPr>
            <p:cNvPr id="47" name="Freeform: Shape 46">
              <a:extLst>
                <a:ext uri="{FF2B5EF4-FFF2-40B4-BE49-F238E27FC236}">
                  <a16:creationId xmlns:a16="http://schemas.microsoft.com/office/drawing/2014/main" id="{D61E9358-6790-1CCB-F439-E49CA6DA233D}"/>
                </a:ext>
              </a:extLst>
            </p:cNvPr>
            <p:cNvSpPr/>
            <p:nvPr userDrawn="1"/>
          </p:nvSpPr>
          <p:spPr>
            <a:xfrm>
              <a:off x="-1469509" y="1831898"/>
              <a:ext cx="230429" cy="306020"/>
            </a:xfrm>
            <a:custGeom>
              <a:avLst/>
              <a:gdLst/>
              <a:ahLst/>
              <a:cxnLst/>
              <a:rect l="l" t="t" r="r" b="b"/>
              <a:pathLst>
                <a:path w="230429" h="306020">
                  <a:moveTo>
                    <a:pt x="157277" y="0"/>
                  </a:moveTo>
                  <a:cubicBezTo>
                    <a:pt x="166218" y="0"/>
                    <a:pt x="175768" y="3658"/>
                    <a:pt x="185928" y="10973"/>
                  </a:cubicBezTo>
                  <a:cubicBezTo>
                    <a:pt x="196088" y="18288"/>
                    <a:pt x="201168" y="30887"/>
                    <a:pt x="201168" y="48768"/>
                  </a:cubicBezTo>
                  <a:cubicBezTo>
                    <a:pt x="201168" y="66650"/>
                    <a:pt x="195275" y="77623"/>
                    <a:pt x="183490" y="81687"/>
                  </a:cubicBezTo>
                  <a:cubicBezTo>
                    <a:pt x="171704" y="85751"/>
                    <a:pt x="161747" y="89815"/>
                    <a:pt x="153619" y="93879"/>
                  </a:cubicBezTo>
                  <a:cubicBezTo>
                    <a:pt x="143053" y="99569"/>
                    <a:pt x="134722" y="106274"/>
                    <a:pt x="128626" y="113996"/>
                  </a:cubicBezTo>
                  <a:cubicBezTo>
                    <a:pt x="122530" y="121717"/>
                    <a:pt x="119482" y="131268"/>
                    <a:pt x="119482" y="142647"/>
                  </a:cubicBezTo>
                  <a:cubicBezTo>
                    <a:pt x="119482" y="150775"/>
                    <a:pt x="123749" y="158496"/>
                    <a:pt x="132283" y="165812"/>
                  </a:cubicBezTo>
                  <a:cubicBezTo>
                    <a:pt x="140818" y="173127"/>
                    <a:pt x="151994" y="176785"/>
                    <a:pt x="165811" y="176785"/>
                  </a:cubicBezTo>
                  <a:cubicBezTo>
                    <a:pt x="170688" y="176785"/>
                    <a:pt x="176378" y="176175"/>
                    <a:pt x="182880" y="174956"/>
                  </a:cubicBezTo>
                  <a:cubicBezTo>
                    <a:pt x="189382" y="173737"/>
                    <a:pt x="195072" y="171501"/>
                    <a:pt x="199949" y="168250"/>
                  </a:cubicBezTo>
                  <a:cubicBezTo>
                    <a:pt x="208890" y="171501"/>
                    <a:pt x="216205" y="176378"/>
                    <a:pt x="221894" y="182881"/>
                  </a:cubicBezTo>
                  <a:cubicBezTo>
                    <a:pt x="227584" y="189383"/>
                    <a:pt x="230429" y="199543"/>
                    <a:pt x="230429" y="213360"/>
                  </a:cubicBezTo>
                  <a:cubicBezTo>
                    <a:pt x="230429" y="238557"/>
                    <a:pt x="218846" y="260300"/>
                    <a:pt x="195682" y="278588"/>
                  </a:cubicBezTo>
                  <a:cubicBezTo>
                    <a:pt x="172517" y="296876"/>
                    <a:pt x="145491" y="306020"/>
                    <a:pt x="114605" y="306020"/>
                  </a:cubicBezTo>
                  <a:cubicBezTo>
                    <a:pt x="79654" y="306020"/>
                    <a:pt x="51816" y="294234"/>
                    <a:pt x="31090" y="270663"/>
                  </a:cubicBezTo>
                  <a:cubicBezTo>
                    <a:pt x="10363" y="247092"/>
                    <a:pt x="0" y="215799"/>
                    <a:pt x="0" y="176785"/>
                  </a:cubicBezTo>
                  <a:cubicBezTo>
                    <a:pt x="0" y="149149"/>
                    <a:pt x="7518" y="121920"/>
                    <a:pt x="22555" y="95098"/>
                  </a:cubicBezTo>
                  <a:cubicBezTo>
                    <a:pt x="37592" y="68276"/>
                    <a:pt x="57099" y="45720"/>
                    <a:pt x="81077" y="27433"/>
                  </a:cubicBezTo>
                  <a:cubicBezTo>
                    <a:pt x="105054" y="9144"/>
                    <a:pt x="130454" y="0"/>
                    <a:pt x="157277" y="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46" name="Freeform: Shape 45">
              <a:extLst>
                <a:ext uri="{FF2B5EF4-FFF2-40B4-BE49-F238E27FC236}">
                  <a16:creationId xmlns:a16="http://schemas.microsoft.com/office/drawing/2014/main" id="{780A54CD-4CFF-68F0-2C39-DC4118869751}"/>
                </a:ext>
              </a:extLst>
            </p:cNvPr>
            <p:cNvSpPr/>
            <p:nvPr userDrawn="1"/>
          </p:nvSpPr>
          <p:spPr>
            <a:xfrm>
              <a:off x="-1200066" y="1831898"/>
              <a:ext cx="230429" cy="306020"/>
            </a:xfrm>
            <a:custGeom>
              <a:avLst/>
              <a:gdLst/>
              <a:ahLst/>
              <a:cxnLst/>
              <a:rect l="l" t="t" r="r" b="b"/>
              <a:pathLst>
                <a:path w="230429" h="306020">
                  <a:moveTo>
                    <a:pt x="157277" y="0"/>
                  </a:moveTo>
                  <a:cubicBezTo>
                    <a:pt x="166218" y="0"/>
                    <a:pt x="175768" y="3658"/>
                    <a:pt x="185928" y="10973"/>
                  </a:cubicBezTo>
                  <a:cubicBezTo>
                    <a:pt x="196088" y="18288"/>
                    <a:pt x="201168" y="30887"/>
                    <a:pt x="201168" y="48768"/>
                  </a:cubicBezTo>
                  <a:cubicBezTo>
                    <a:pt x="201168" y="66650"/>
                    <a:pt x="195275" y="77623"/>
                    <a:pt x="183490" y="81687"/>
                  </a:cubicBezTo>
                  <a:cubicBezTo>
                    <a:pt x="171704" y="85751"/>
                    <a:pt x="161747" y="89815"/>
                    <a:pt x="153619" y="93879"/>
                  </a:cubicBezTo>
                  <a:cubicBezTo>
                    <a:pt x="143053" y="99569"/>
                    <a:pt x="134722" y="106274"/>
                    <a:pt x="128626" y="113996"/>
                  </a:cubicBezTo>
                  <a:cubicBezTo>
                    <a:pt x="122530" y="121717"/>
                    <a:pt x="119482" y="131268"/>
                    <a:pt x="119482" y="142647"/>
                  </a:cubicBezTo>
                  <a:cubicBezTo>
                    <a:pt x="119482" y="150775"/>
                    <a:pt x="123749" y="158496"/>
                    <a:pt x="132283" y="165812"/>
                  </a:cubicBezTo>
                  <a:cubicBezTo>
                    <a:pt x="140818" y="173127"/>
                    <a:pt x="151994" y="176785"/>
                    <a:pt x="165811" y="176785"/>
                  </a:cubicBezTo>
                  <a:cubicBezTo>
                    <a:pt x="170688" y="176785"/>
                    <a:pt x="176378" y="176175"/>
                    <a:pt x="182880" y="174956"/>
                  </a:cubicBezTo>
                  <a:cubicBezTo>
                    <a:pt x="189383" y="173737"/>
                    <a:pt x="195072" y="171501"/>
                    <a:pt x="199949" y="168250"/>
                  </a:cubicBezTo>
                  <a:cubicBezTo>
                    <a:pt x="208890" y="171501"/>
                    <a:pt x="216205" y="176378"/>
                    <a:pt x="221895" y="182881"/>
                  </a:cubicBezTo>
                  <a:cubicBezTo>
                    <a:pt x="227584" y="189383"/>
                    <a:pt x="230429" y="199543"/>
                    <a:pt x="230429" y="213360"/>
                  </a:cubicBezTo>
                  <a:cubicBezTo>
                    <a:pt x="230429" y="238557"/>
                    <a:pt x="218847" y="260300"/>
                    <a:pt x="195682" y="278588"/>
                  </a:cubicBezTo>
                  <a:cubicBezTo>
                    <a:pt x="172517" y="296876"/>
                    <a:pt x="145491" y="306020"/>
                    <a:pt x="114605" y="306020"/>
                  </a:cubicBezTo>
                  <a:cubicBezTo>
                    <a:pt x="79655" y="306020"/>
                    <a:pt x="51816" y="294234"/>
                    <a:pt x="31090" y="270663"/>
                  </a:cubicBezTo>
                  <a:cubicBezTo>
                    <a:pt x="10363" y="247092"/>
                    <a:pt x="0" y="215799"/>
                    <a:pt x="0" y="176785"/>
                  </a:cubicBezTo>
                  <a:cubicBezTo>
                    <a:pt x="0" y="149149"/>
                    <a:pt x="7519" y="121920"/>
                    <a:pt x="22555" y="95098"/>
                  </a:cubicBezTo>
                  <a:cubicBezTo>
                    <a:pt x="37592" y="68276"/>
                    <a:pt x="57099" y="45720"/>
                    <a:pt x="81077" y="27433"/>
                  </a:cubicBezTo>
                  <a:cubicBezTo>
                    <a:pt x="105054" y="9144"/>
                    <a:pt x="130455" y="0"/>
                    <a:pt x="157277" y="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grpSp>
      <p:pic>
        <p:nvPicPr>
          <p:cNvPr id="4" name="Picture 3" descr="A black and blue symbol&#10;&#10;AI-generated content may be incorrect.">
            <a:extLst>
              <a:ext uri="{FF2B5EF4-FFF2-40B4-BE49-F238E27FC236}">
                <a16:creationId xmlns:a16="http://schemas.microsoft.com/office/drawing/2014/main" id="{6704EA80-12DB-7EE9-4EBD-3BF312B4C005}"/>
              </a:ext>
            </a:extLst>
          </p:cNvPr>
          <p:cNvPicPr>
            <a:picLocks noChangeAspect="1"/>
          </p:cNvPicPr>
          <p:nvPr userDrawn="1"/>
        </p:nvPicPr>
        <p:blipFill>
          <a:blip r:embed="rId3"/>
          <a:stretch>
            <a:fillRect/>
          </a:stretch>
        </p:blipFill>
        <p:spPr>
          <a:xfrm>
            <a:off x="371789" y="439420"/>
            <a:ext cx="553782" cy="489174"/>
          </a:xfrm>
          <a:prstGeom prst="rect">
            <a:avLst/>
          </a:prstGeom>
        </p:spPr>
      </p:pic>
    </p:spTree>
    <p:extLst>
      <p:ext uri="{BB962C8B-B14F-4D97-AF65-F5344CB8AC3E}">
        <p14:creationId xmlns:p14="http://schemas.microsoft.com/office/powerpoint/2010/main" val="18323380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48F8638A-79DC-4848-BFCF-A27C6044E8AA}" type="datetime4">
              <a:rPr lang="en-US" smtClean="0"/>
              <a:pPr/>
              <a:t>July 22, 2025</a:t>
            </a:fld>
            <a:endParaRPr lang="en-US"/>
          </a:p>
        </p:txBody>
      </p:sp>
      <p:sp>
        <p:nvSpPr>
          <p:cNvPr id="40" name="Text Placeholder 29">
            <a:extLst>
              <a:ext uri="{FF2B5EF4-FFF2-40B4-BE49-F238E27FC236}">
                <a16:creationId xmlns:a16="http://schemas.microsoft.com/office/drawing/2014/main" id="{2A8EDB84-0A65-30B6-7233-C1800238786B}"/>
              </a:ext>
            </a:extLst>
          </p:cNvPr>
          <p:cNvSpPr>
            <a:spLocks noGrp="1"/>
          </p:cNvSpPr>
          <p:nvPr>
            <p:ph type="body" sz="quarter" idx="14" hasCustomPrompt="1"/>
          </p:nvPr>
        </p:nvSpPr>
        <p:spPr>
          <a:xfrm>
            <a:off x="1095271" y="1223698"/>
            <a:ext cx="4634198" cy="4709249"/>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rm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
        <p:nvSpPr>
          <p:cNvPr id="13" name="Picture Placeholder 12">
            <a:extLst>
              <a:ext uri="{FF2B5EF4-FFF2-40B4-BE49-F238E27FC236}">
                <a16:creationId xmlns:a16="http://schemas.microsoft.com/office/drawing/2014/main" id="{D8B887A3-3393-0334-E6A6-56A6A8279601}"/>
              </a:ext>
            </a:extLst>
          </p:cNvPr>
          <p:cNvSpPr>
            <a:spLocks noGrp="1"/>
          </p:cNvSpPr>
          <p:nvPr>
            <p:ph type="pic" sz="quarter" idx="15"/>
          </p:nvPr>
        </p:nvSpPr>
        <p:spPr>
          <a:xfrm>
            <a:off x="5914662" y="1223699"/>
            <a:ext cx="5815222" cy="4709249"/>
          </a:xfrm>
          <a:custGeom>
            <a:avLst/>
            <a:gdLst>
              <a:gd name="connsiteX0" fmla="*/ 196564 w 5988732"/>
              <a:gd name="connsiteY0" fmla="*/ 0 h 4709249"/>
              <a:gd name="connsiteX1" fmla="*/ 5792168 w 5988732"/>
              <a:gd name="connsiteY1" fmla="*/ 0 h 4709249"/>
              <a:gd name="connsiteX2" fmla="*/ 5988732 w 5988732"/>
              <a:gd name="connsiteY2" fmla="*/ 196564 h 4709249"/>
              <a:gd name="connsiteX3" fmla="*/ 5988732 w 5988732"/>
              <a:gd name="connsiteY3" fmla="*/ 4512685 h 4709249"/>
              <a:gd name="connsiteX4" fmla="*/ 5792168 w 5988732"/>
              <a:gd name="connsiteY4" fmla="*/ 4709249 h 4709249"/>
              <a:gd name="connsiteX5" fmla="*/ 196564 w 5988732"/>
              <a:gd name="connsiteY5" fmla="*/ 4709249 h 4709249"/>
              <a:gd name="connsiteX6" fmla="*/ 0 w 5988732"/>
              <a:gd name="connsiteY6" fmla="*/ 4512685 h 4709249"/>
              <a:gd name="connsiteX7" fmla="*/ 0 w 5988732"/>
              <a:gd name="connsiteY7" fmla="*/ 196564 h 4709249"/>
              <a:gd name="connsiteX8" fmla="*/ 196564 w 5988732"/>
              <a:gd name="connsiteY8" fmla="*/ 0 h 4709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88732" h="4709249">
                <a:moveTo>
                  <a:pt x="196564" y="0"/>
                </a:moveTo>
                <a:lnTo>
                  <a:pt x="5792168" y="0"/>
                </a:lnTo>
                <a:cubicBezTo>
                  <a:pt x="5900727" y="0"/>
                  <a:pt x="5988732" y="88005"/>
                  <a:pt x="5988732" y="196564"/>
                </a:cubicBezTo>
                <a:lnTo>
                  <a:pt x="5988732" y="4512685"/>
                </a:lnTo>
                <a:cubicBezTo>
                  <a:pt x="5988732" y="4621244"/>
                  <a:pt x="5900727" y="4709249"/>
                  <a:pt x="5792168" y="4709249"/>
                </a:cubicBezTo>
                <a:lnTo>
                  <a:pt x="196564" y="4709249"/>
                </a:lnTo>
                <a:cubicBezTo>
                  <a:pt x="88005" y="4709249"/>
                  <a:pt x="0" y="4621244"/>
                  <a:pt x="0" y="4512685"/>
                </a:cubicBezTo>
                <a:lnTo>
                  <a:pt x="0" y="196564"/>
                </a:lnTo>
                <a:cubicBezTo>
                  <a:pt x="0" y="88005"/>
                  <a:pt x="88005" y="0"/>
                  <a:pt x="196564" y="0"/>
                </a:cubicBezTo>
                <a:close/>
              </a:path>
            </a:pathLst>
          </a:custGeom>
        </p:spPr>
        <p:txBody>
          <a:bodyPr wrap="square">
            <a:noAutofit/>
          </a:bodyPr>
          <a:lstStyle/>
          <a:p>
            <a:endParaRPr lang="en-IN"/>
          </a:p>
        </p:txBody>
      </p:sp>
    </p:spTree>
    <p:extLst>
      <p:ext uri="{BB962C8B-B14F-4D97-AF65-F5344CB8AC3E}">
        <p14:creationId xmlns:p14="http://schemas.microsoft.com/office/powerpoint/2010/main" val="202829951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92D5B553-90DD-444B-A7D8-9894D6E8DC45}"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graphicFrame>
        <p:nvGraphicFramePr>
          <p:cNvPr id="2" name="Table Placeholder 3">
            <a:extLst>
              <a:ext uri="{FF2B5EF4-FFF2-40B4-BE49-F238E27FC236}">
                <a16:creationId xmlns:a16="http://schemas.microsoft.com/office/drawing/2014/main" id="{1BEF5D29-1846-A4D5-B6CD-D3E88DF7635D}"/>
              </a:ext>
            </a:extLst>
          </p:cNvPr>
          <p:cNvGraphicFramePr>
            <a:graphicFrameLocks/>
          </p:cNvGraphicFramePr>
          <p:nvPr userDrawn="1"/>
        </p:nvGraphicFramePr>
        <p:xfrm>
          <a:off x="398433" y="1377190"/>
          <a:ext cx="5314108" cy="2132925"/>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28828">
                <a:tc>
                  <a:txBody>
                    <a:bodyPr/>
                    <a:lstStyle/>
                    <a:p>
                      <a:pPr algn="ctr"/>
                      <a:r>
                        <a:rPr lang="en-US" sz="1200">
                          <a:solidFill>
                            <a:srgbClr val="222233"/>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extLst>
                  <a:ext uri="{0D108BD9-81ED-4DB2-BD59-A6C34878D82A}">
                    <a16:rowId xmlns:a16="http://schemas.microsoft.com/office/drawing/2014/main" val="3741017008"/>
                  </a:ext>
                </a:extLst>
              </a:tr>
              <a:tr h="33153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2">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3" name="Table Placeholder 3">
            <a:extLst>
              <a:ext uri="{FF2B5EF4-FFF2-40B4-BE49-F238E27FC236}">
                <a16:creationId xmlns:a16="http://schemas.microsoft.com/office/drawing/2014/main" id="{FC7F4F34-8DC4-2F61-A832-70433F607CD2}"/>
              </a:ext>
            </a:extLst>
          </p:cNvPr>
          <p:cNvGraphicFramePr>
            <a:graphicFrameLocks/>
          </p:cNvGraphicFramePr>
          <p:nvPr userDrawn="1"/>
        </p:nvGraphicFramePr>
        <p:xfrm>
          <a:off x="5987845" y="1377189"/>
          <a:ext cx="5805721" cy="2132924"/>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28828">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3153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1">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4" name="Table Placeholder 3">
            <a:extLst>
              <a:ext uri="{FF2B5EF4-FFF2-40B4-BE49-F238E27FC236}">
                <a16:creationId xmlns:a16="http://schemas.microsoft.com/office/drawing/2014/main" id="{8C330663-8485-E2DF-8A0A-E1746FF8255C}"/>
              </a:ext>
            </a:extLst>
          </p:cNvPr>
          <p:cNvGraphicFramePr>
            <a:graphicFrameLocks/>
          </p:cNvGraphicFramePr>
          <p:nvPr userDrawn="1"/>
        </p:nvGraphicFramePr>
        <p:xfrm>
          <a:off x="398433" y="3843816"/>
          <a:ext cx="5314108" cy="2006379"/>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09319">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extLst>
                  <a:ext uri="{0D108BD9-81ED-4DB2-BD59-A6C34878D82A}">
                    <a16:rowId xmlns:a16="http://schemas.microsoft.com/office/drawing/2014/main" val="3741017008"/>
                  </a:ext>
                </a:extLst>
              </a:tr>
              <a:tr h="31186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9" name="Table Placeholder 3">
            <a:extLst>
              <a:ext uri="{FF2B5EF4-FFF2-40B4-BE49-F238E27FC236}">
                <a16:creationId xmlns:a16="http://schemas.microsoft.com/office/drawing/2014/main" id="{D7083553-258D-4A49-E44F-A6387CA481F0}"/>
              </a:ext>
            </a:extLst>
          </p:cNvPr>
          <p:cNvGraphicFramePr>
            <a:graphicFrameLocks/>
          </p:cNvGraphicFramePr>
          <p:nvPr userDrawn="1"/>
        </p:nvGraphicFramePr>
        <p:xfrm>
          <a:off x="5987845" y="3843815"/>
          <a:ext cx="5805721" cy="2006379"/>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09319">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11860">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2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rgbClr val="222233"/>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rgbClr val="222233"/>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46990982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3F1AA65-5034-4C98-962E-00962F77016F}"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826AD5E9-9AB6-4C89-2163-CB950EA541BD}"/>
              </a:ext>
            </a:extLst>
          </p:cNvPr>
          <p:cNvSpPr>
            <a:spLocks noGrp="1"/>
          </p:cNvSpPr>
          <p:nvPr>
            <p:ph type="body" sz="quarter" idx="14" hasCustomPrompt="1"/>
          </p:nvPr>
        </p:nvSpPr>
        <p:spPr>
          <a:xfrm>
            <a:off x="1095268" y="1105319"/>
            <a:ext cx="10634615" cy="1033831"/>
          </a:xfrm>
        </p:spPr>
        <p:txBody>
          <a:bodyPr anchor="t">
            <a:normAutofit/>
          </a:bodyPr>
          <a:lstStyle>
            <a:lvl1pPr>
              <a:lnSpc>
                <a:spcPct val="100000"/>
              </a:lnSpc>
              <a:spcBef>
                <a:spcPts val="0"/>
              </a:spcBef>
              <a:defRPr sz="1600" b="0">
                <a:solidFill>
                  <a:schemeClr val="tx1">
                    <a:lumMod val="85000"/>
                    <a:lumOff val="15000"/>
                  </a:schemeClr>
                </a:solidFill>
                <a:latin typeface="+mj-lt"/>
              </a:defRPr>
            </a:lvl1pPr>
          </a:lstStyle>
          <a:p>
            <a:pPr lvl="0"/>
            <a:r>
              <a:rPr lang="en-US"/>
              <a:t>Text Here</a:t>
            </a:r>
          </a:p>
        </p:txBody>
      </p:sp>
      <p:graphicFrame>
        <p:nvGraphicFramePr>
          <p:cNvPr id="13" name="Table Placeholder 3">
            <a:extLst>
              <a:ext uri="{FF2B5EF4-FFF2-40B4-BE49-F238E27FC236}">
                <a16:creationId xmlns:a16="http://schemas.microsoft.com/office/drawing/2014/main" id="{15627A5E-B839-9BBC-355E-AD6C1F3075BF}"/>
              </a:ext>
            </a:extLst>
          </p:cNvPr>
          <p:cNvGraphicFramePr>
            <a:graphicFrameLocks/>
          </p:cNvGraphicFramePr>
          <p:nvPr userDrawn="1"/>
        </p:nvGraphicFramePr>
        <p:xfrm>
          <a:off x="416952" y="2830674"/>
          <a:ext cx="11358096" cy="3047613"/>
        </p:xfrm>
        <a:graphic>
          <a:graphicData uri="http://schemas.openxmlformats.org/drawingml/2006/table">
            <a:tbl>
              <a:tblPr firstRow="1" bandRow="1">
                <a:tableStyleId>{7E9639D4-E3E2-4D34-9284-5A2195B3D0D7}</a:tableStyleId>
              </a:tblPr>
              <a:tblGrid>
                <a:gridCol w="2839524">
                  <a:extLst>
                    <a:ext uri="{9D8B030D-6E8A-4147-A177-3AD203B41FA5}">
                      <a16:colId xmlns:a16="http://schemas.microsoft.com/office/drawing/2014/main" val="130956065"/>
                    </a:ext>
                  </a:extLst>
                </a:gridCol>
                <a:gridCol w="2839524">
                  <a:extLst>
                    <a:ext uri="{9D8B030D-6E8A-4147-A177-3AD203B41FA5}">
                      <a16:colId xmlns:a16="http://schemas.microsoft.com/office/drawing/2014/main" val="2749965458"/>
                    </a:ext>
                  </a:extLst>
                </a:gridCol>
                <a:gridCol w="2839524">
                  <a:extLst>
                    <a:ext uri="{9D8B030D-6E8A-4147-A177-3AD203B41FA5}">
                      <a16:colId xmlns:a16="http://schemas.microsoft.com/office/drawing/2014/main" val="2116711163"/>
                    </a:ext>
                  </a:extLst>
                </a:gridCol>
                <a:gridCol w="2839524">
                  <a:extLst>
                    <a:ext uri="{9D8B030D-6E8A-4147-A177-3AD203B41FA5}">
                      <a16:colId xmlns:a16="http://schemas.microsoft.com/office/drawing/2014/main" val="1186885001"/>
                    </a:ext>
                  </a:extLst>
                </a:gridCol>
              </a:tblGrid>
              <a:tr h="553700">
                <a:tc>
                  <a:txBody>
                    <a:bodyPr/>
                    <a:lstStyle/>
                    <a:p>
                      <a:pPr algn="ctr"/>
                      <a:r>
                        <a:rPr lang="en-US" sz="1600">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extLst>
                  <a:ext uri="{0D108BD9-81ED-4DB2-BD59-A6C34878D82A}">
                    <a16:rowId xmlns:a16="http://schemas.microsoft.com/office/drawing/2014/main" val="3741017008"/>
                  </a:ext>
                </a:extLst>
              </a:tr>
              <a:tr h="458294">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4857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5325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472009">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545360">
                <a:tc>
                  <a:txBody>
                    <a:bodyPr/>
                    <a:lstStyle/>
                    <a:p>
                      <a:pPr algn="ctr"/>
                      <a:r>
                        <a:rPr lang="en-US" sz="1600">
                          <a:solidFill>
                            <a:schemeClr val="tx1">
                              <a:lumMod val="85000"/>
                              <a:lumOff val="15000"/>
                            </a:schemeClr>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tx1">
                              <a:lumMod val="85000"/>
                              <a:lumOff val="15000"/>
                            </a:schemeClr>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tx1">
                              <a:lumMod val="85000"/>
                              <a:lumOff val="15000"/>
                            </a:schemeClr>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tx1">
                              <a:lumMod val="85000"/>
                              <a:lumOff val="15000"/>
                            </a:schemeClr>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266421036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_Content 5">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3F1AA65-5034-4C98-962E-00962F77016F}"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826AD5E9-9AB6-4C89-2163-CB950EA541BD}"/>
              </a:ext>
            </a:extLst>
          </p:cNvPr>
          <p:cNvSpPr>
            <a:spLocks noGrp="1"/>
          </p:cNvSpPr>
          <p:nvPr>
            <p:ph type="body" sz="quarter" idx="14" hasCustomPrompt="1"/>
          </p:nvPr>
        </p:nvSpPr>
        <p:spPr>
          <a:xfrm>
            <a:off x="1095268" y="1105319"/>
            <a:ext cx="10634615" cy="1033831"/>
          </a:xfrm>
        </p:spPr>
        <p:txBody>
          <a:bodyPr anchor="t">
            <a:normAutofit/>
          </a:bodyPr>
          <a:lstStyle>
            <a:lvl1pPr>
              <a:lnSpc>
                <a:spcPct val="100000"/>
              </a:lnSpc>
              <a:spcBef>
                <a:spcPts val="0"/>
              </a:spcBef>
              <a:defRPr sz="1600" b="0">
                <a:solidFill>
                  <a:schemeClr val="tx1">
                    <a:lumMod val="85000"/>
                    <a:lumOff val="15000"/>
                  </a:schemeClr>
                </a:solidFill>
                <a:latin typeface="+mj-lt"/>
              </a:defRPr>
            </a:lvl1pPr>
          </a:lstStyle>
          <a:p>
            <a:pPr lvl="0"/>
            <a:r>
              <a:rPr lang="en-US"/>
              <a:t>Text Here</a:t>
            </a:r>
          </a:p>
        </p:txBody>
      </p:sp>
      <p:graphicFrame>
        <p:nvGraphicFramePr>
          <p:cNvPr id="13" name="Table Placeholder 3">
            <a:extLst>
              <a:ext uri="{FF2B5EF4-FFF2-40B4-BE49-F238E27FC236}">
                <a16:creationId xmlns:a16="http://schemas.microsoft.com/office/drawing/2014/main" id="{15627A5E-B839-9BBC-355E-AD6C1F3075BF}"/>
              </a:ext>
            </a:extLst>
          </p:cNvPr>
          <p:cNvGraphicFramePr>
            <a:graphicFrameLocks/>
          </p:cNvGraphicFramePr>
          <p:nvPr userDrawn="1"/>
        </p:nvGraphicFramePr>
        <p:xfrm>
          <a:off x="416952" y="2830674"/>
          <a:ext cx="11358096" cy="3047613"/>
        </p:xfrm>
        <a:graphic>
          <a:graphicData uri="http://schemas.openxmlformats.org/drawingml/2006/table">
            <a:tbl>
              <a:tblPr firstRow="1" bandRow="1">
                <a:tableStyleId>{7E9639D4-E3E2-4D34-9284-5A2195B3D0D7}</a:tableStyleId>
              </a:tblPr>
              <a:tblGrid>
                <a:gridCol w="2839524">
                  <a:extLst>
                    <a:ext uri="{9D8B030D-6E8A-4147-A177-3AD203B41FA5}">
                      <a16:colId xmlns:a16="http://schemas.microsoft.com/office/drawing/2014/main" val="130956065"/>
                    </a:ext>
                  </a:extLst>
                </a:gridCol>
                <a:gridCol w="2839524">
                  <a:extLst>
                    <a:ext uri="{9D8B030D-6E8A-4147-A177-3AD203B41FA5}">
                      <a16:colId xmlns:a16="http://schemas.microsoft.com/office/drawing/2014/main" val="2749965458"/>
                    </a:ext>
                  </a:extLst>
                </a:gridCol>
                <a:gridCol w="2839524">
                  <a:extLst>
                    <a:ext uri="{9D8B030D-6E8A-4147-A177-3AD203B41FA5}">
                      <a16:colId xmlns:a16="http://schemas.microsoft.com/office/drawing/2014/main" val="2116711163"/>
                    </a:ext>
                  </a:extLst>
                </a:gridCol>
                <a:gridCol w="2839524">
                  <a:extLst>
                    <a:ext uri="{9D8B030D-6E8A-4147-A177-3AD203B41FA5}">
                      <a16:colId xmlns:a16="http://schemas.microsoft.com/office/drawing/2014/main" val="1186885001"/>
                    </a:ext>
                  </a:extLst>
                </a:gridCol>
              </a:tblGrid>
              <a:tr h="553700">
                <a:tc>
                  <a:txBody>
                    <a:bodyPr/>
                    <a:lstStyle/>
                    <a:p>
                      <a:pPr algn="ctr"/>
                      <a:r>
                        <a:rPr lang="en-US" sz="1600">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tc>
                  <a:txBody>
                    <a:bodyPr/>
                    <a:lstStyle/>
                    <a:p>
                      <a:pPr algn="ctr"/>
                      <a:r>
                        <a:rPr lang="en-US" sz="1600">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tc>
                  <a:txBody>
                    <a:bodyPr/>
                    <a:lstStyle/>
                    <a:p>
                      <a:pPr algn="ctr"/>
                      <a:r>
                        <a:rPr lang="en-US" sz="1600">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tc>
                  <a:txBody>
                    <a:bodyPr/>
                    <a:lstStyle/>
                    <a:p>
                      <a:pPr algn="ctr"/>
                      <a:r>
                        <a:rPr lang="en-US" sz="1600">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222233"/>
                    </a:solidFill>
                  </a:tcPr>
                </a:tc>
                <a:extLst>
                  <a:ext uri="{0D108BD9-81ED-4DB2-BD59-A6C34878D82A}">
                    <a16:rowId xmlns:a16="http://schemas.microsoft.com/office/drawing/2014/main" val="3741017008"/>
                  </a:ext>
                </a:extLst>
              </a:tr>
              <a:tr h="458294">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4857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1,200,000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532525">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1,000,000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800,000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+25%</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472009">
                <a:tc>
                  <a:txBody>
                    <a:bodyPr/>
                    <a:lstStyle/>
                    <a:p>
                      <a:pPr algn="ctr"/>
                      <a:r>
                        <a:rPr lang="en-US" sz="1600">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36%</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tc>
                  <a:txBody>
                    <a:bodyPr/>
                    <a:lstStyle/>
                    <a:p>
                      <a:pPr algn="ctr"/>
                      <a:r>
                        <a:rPr lang="en-US" sz="1600">
                          <a:latin typeface="Quicksand" panose="02070303000000060000" pitchFamily="18" charset="77"/>
                        </a:rPr>
                        <a:t>+4%</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545360">
                <a:tc>
                  <a:txBody>
                    <a:bodyPr/>
                    <a:lstStyle/>
                    <a:p>
                      <a:pPr algn="ctr"/>
                      <a:r>
                        <a:rPr lang="en-US" sz="1600">
                          <a:solidFill>
                            <a:schemeClr val="bg1"/>
                          </a:solidFill>
                          <a:latin typeface="Quicksand" panose="02070303000000060000" pitchFamily="18" charset="77"/>
                        </a:rPr>
                        <a:t>Row result</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tc>
                  <a:txBody>
                    <a:bodyPr/>
                    <a:lstStyle/>
                    <a:p>
                      <a:pPr algn="ctr"/>
                      <a:r>
                        <a:rPr lang="en-US" sz="1600">
                          <a:solidFill>
                            <a:schemeClr val="bg1"/>
                          </a:solidFill>
                          <a:latin typeface="Quicksand" panose="02070303000000060000" pitchFamily="18" charset="77"/>
                        </a:rPr>
                        <a:t>5,000,000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tc>
                  <a:txBody>
                    <a:bodyPr/>
                    <a:lstStyle/>
                    <a:p>
                      <a:pPr algn="ctr"/>
                      <a:r>
                        <a:rPr lang="en-US" sz="1600">
                          <a:solidFill>
                            <a:schemeClr val="bg1"/>
                          </a:solidFill>
                          <a:latin typeface="Quicksand" panose="02070303000000060000" pitchFamily="18" charset="77"/>
                        </a:rPr>
                        <a:t>4,500,000</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tc>
                  <a:txBody>
                    <a:bodyPr/>
                    <a:lstStyle/>
                    <a:p>
                      <a:pPr algn="ctr"/>
                      <a:r>
                        <a:rPr lang="en-US" sz="1600">
                          <a:solidFill>
                            <a:schemeClr val="bg1"/>
                          </a:solidFill>
                          <a:latin typeface="Quicksand" panose="02070303000000060000" pitchFamily="18" charset="77"/>
                        </a:rPr>
                        <a:t>+11%</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88858B"/>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289940129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_Content 5">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3F1AA65-5034-4C98-962E-00962F77016F}"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spTree>
    <p:extLst>
      <p:ext uri="{BB962C8B-B14F-4D97-AF65-F5344CB8AC3E}">
        <p14:creationId xmlns:p14="http://schemas.microsoft.com/office/powerpoint/2010/main" val="13231778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1_Content 7">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D60DD123-ED88-413C-B069-9BFE14E2FF10}" type="datetime4">
              <a:rPr lang="en-US" smtClean="0"/>
              <a:pPr/>
              <a:t>July 22, 2025</a:t>
            </a:fld>
            <a:endParaRPr lang="en-US"/>
          </a:p>
        </p:txBody>
      </p:sp>
      <p:pic>
        <p:nvPicPr>
          <p:cNvPr id="10" name="Graphic 9">
            <a:extLst>
              <a:ext uri="{FF2B5EF4-FFF2-40B4-BE49-F238E27FC236}">
                <a16:creationId xmlns:a16="http://schemas.microsoft.com/office/drawing/2014/main" id="{B7D1F388-6F8F-470F-C199-6DF89CDEC486}"/>
              </a:ext>
            </a:extLst>
          </p:cNvPr>
          <p:cNvPicPr>
            <a:picLocks noChangeAspect="1"/>
          </p:cNvPicPr>
          <p:nvPr userDrawn="1"/>
        </p:nvPicPr>
        <p:blipFill>
          <a:blip r:embed="rId3">
            <a:extLst>
              <a:ext uri="{96DAC541-7B7A-43D3-8B79-37D633B846F1}">
                <asvg:svgBlip xmlns:asvg="http://schemas.microsoft.com/office/drawing/2016/SVG/main" r:embed="rId4"/>
              </a:ext>
            </a:extLst>
          </a:blip>
          <a:srcRect l="5787" t="26643" r="5787" b="26643"/>
          <a:stretch/>
        </p:blipFill>
        <p:spPr>
          <a:xfrm>
            <a:off x="3834581" y="928594"/>
            <a:ext cx="4522838" cy="853352"/>
          </a:xfrm>
          <a:prstGeom prst="rect">
            <a:avLst/>
          </a:prstGeom>
        </p:spPr>
      </p:pic>
    </p:spTree>
    <p:extLst>
      <p:ext uri="{BB962C8B-B14F-4D97-AF65-F5344CB8AC3E}">
        <p14:creationId xmlns:p14="http://schemas.microsoft.com/office/powerpoint/2010/main" val="5885085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31DE3-B82E-C45E-60B9-5A20FB798F43}"/>
              </a:ext>
            </a:extLst>
          </p:cNvPr>
          <p:cNvSpPr>
            <a:spLocks noGrp="1"/>
          </p:cNvSpPr>
          <p:nvPr>
            <p:ph type="title"/>
          </p:nvPr>
        </p:nvSpPr>
        <p:spPr>
          <a:xfrm>
            <a:off x="256038" y="1053297"/>
            <a:ext cx="4543532" cy="2451903"/>
          </a:xfrm>
        </p:spPr>
        <p:txBody>
          <a:bodyPr anchor="b">
            <a:normAutofit/>
          </a:bodyPr>
          <a:lstStyle>
            <a:lvl1pPr>
              <a:defRPr sz="4000"/>
            </a:lvl1pPr>
          </a:lstStyle>
          <a:p>
            <a:r>
              <a:rPr lang="en-GB"/>
              <a:t>Click to edit Master title style</a:t>
            </a: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defRPr sz="1200">
                <a:solidFill>
                  <a:schemeClr val="bg1"/>
                </a:solidFill>
              </a:defRPr>
            </a:lvl1pPr>
          </a:lstStyle>
          <a:p>
            <a:fld id="{896998E5-2466-48A1-884A-29AA3E8C2B0E}" type="datetime4">
              <a:rPr lang="en-US" smtClean="0"/>
              <a:t>July 22, 2025</a:t>
            </a:fld>
            <a:endParaRPr lang="en-US"/>
          </a:p>
        </p:txBody>
      </p:sp>
      <p:sp>
        <p:nvSpPr>
          <p:cNvPr id="39" name="Text Placeholder 2">
            <a:extLst>
              <a:ext uri="{FF2B5EF4-FFF2-40B4-BE49-F238E27FC236}">
                <a16:creationId xmlns:a16="http://schemas.microsoft.com/office/drawing/2014/main" id="{B234DA16-58F2-3AD8-B6B9-CB6A9062E27D}"/>
              </a:ext>
            </a:extLst>
          </p:cNvPr>
          <p:cNvSpPr>
            <a:spLocks noGrp="1"/>
          </p:cNvSpPr>
          <p:nvPr>
            <p:ph type="body" idx="1" hasCustomPrompt="1"/>
          </p:nvPr>
        </p:nvSpPr>
        <p:spPr>
          <a:xfrm>
            <a:off x="279188" y="3681199"/>
            <a:ext cx="4528291" cy="558799"/>
          </a:xfrm>
        </p:spPr>
        <p:txBody>
          <a:bodyPr anchor="ctr">
            <a:normAutofit/>
          </a:bodyPr>
          <a:lstStyle>
            <a:lvl1pPr marL="0" indent="0">
              <a:lnSpc>
                <a:spcPct val="100000"/>
              </a:lnSpc>
              <a:spcBef>
                <a:spcPts val="0"/>
              </a:spcBef>
              <a:buNone/>
              <a:defRPr sz="2000" b="1">
                <a:solidFill>
                  <a:srgbClr val="6680FF"/>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add Sub Headline</a:t>
            </a:r>
          </a:p>
        </p:txBody>
      </p:sp>
      <p:sp>
        <p:nvSpPr>
          <p:cNvPr id="40" name="Text Placeholder 29">
            <a:extLst>
              <a:ext uri="{FF2B5EF4-FFF2-40B4-BE49-F238E27FC236}">
                <a16:creationId xmlns:a16="http://schemas.microsoft.com/office/drawing/2014/main" id="{2A8EDB84-0A65-30B6-7233-C1800238786B}"/>
              </a:ext>
            </a:extLst>
          </p:cNvPr>
          <p:cNvSpPr>
            <a:spLocks noGrp="1"/>
          </p:cNvSpPr>
          <p:nvPr>
            <p:ph type="body" sz="quarter" idx="14" hasCustomPrompt="1"/>
          </p:nvPr>
        </p:nvSpPr>
        <p:spPr>
          <a:xfrm>
            <a:off x="279188" y="4414684"/>
            <a:ext cx="5100531" cy="2003896"/>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3" name="Rectangle 2">
            <a:extLst>
              <a:ext uri="{FF2B5EF4-FFF2-40B4-BE49-F238E27FC236}">
                <a16:creationId xmlns:a16="http://schemas.microsoft.com/office/drawing/2014/main" id="{98437B34-0C8E-9F9B-1EE9-F268EC67DC11}"/>
              </a:ext>
            </a:extLst>
          </p:cNvPr>
          <p:cNvSpPr/>
          <p:nvPr userDrawn="1"/>
        </p:nvSpPr>
        <p:spPr>
          <a:xfrm>
            <a:off x="9006348" y="0"/>
            <a:ext cx="3185652"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12">
            <a:extLst>
              <a:ext uri="{FF2B5EF4-FFF2-40B4-BE49-F238E27FC236}">
                <a16:creationId xmlns:a16="http://schemas.microsoft.com/office/drawing/2014/main" id="{6305312A-0436-7089-F128-24EB5817FE51}"/>
              </a:ext>
            </a:extLst>
          </p:cNvPr>
          <p:cNvSpPr>
            <a:spLocks noGrp="1"/>
          </p:cNvSpPr>
          <p:nvPr>
            <p:ph type="pic" sz="quarter" idx="15"/>
          </p:nvPr>
        </p:nvSpPr>
        <p:spPr>
          <a:xfrm>
            <a:off x="5978012" y="1053297"/>
            <a:ext cx="5751871" cy="4879651"/>
          </a:xfrm>
          <a:custGeom>
            <a:avLst/>
            <a:gdLst>
              <a:gd name="connsiteX0" fmla="*/ 196564 w 5988732"/>
              <a:gd name="connsiteY0" fmla="*/ 0 h 4709249"/>
              <a:gd name="connsiteX1" fmla="*/ 5792168 w 5988732"/>
              <a:gd name="connsiteY1" fmla="*/ 0 h 4709249"/>
              <a:gd name="connsiteX2" fmla="*/ 5988732 w 5988732"/>
              <a:gd name="connsiteY2" fmla="*/ 196564 h 4709249"/>
              <a:gd name="connsiteX3" fmla="*/ 5988732 w 5988732"/>
              <a:gd name="connsiteY3" fmla="*/ 4512685 h 4709249"/>
              <a:gd name="connsiteX4" fmla="*/ 5792168 w 5988732"/>
              <a:gd name="connsiteY4" fmla="*/ 4709249 h 4709249"/>
              <a:gd name="connsiteX5" fmla="*/ 196564 w 5988732"/>
              <a:gd name="connsiteY5" fmla="*/ 4709249 h 4709249"/>
              <a:gd name="connsiteX6" fmla="*/ 0 w 5988732"/>
              <a:gd name="connsiteY6" fmla="*/ 4512685 h 4709249"/>
              <a:gd name="connsiteX7" fmla="*/ 0 w 5988732"/>
              <a:gd name="connsiteY7" fmla="*/ 196564 h 4709249"/>
              <a:gd name="connsiteX8" fmla="*/ 196564 w 5988732"/>
              <a:gd name="connsiteY8" fmla="*/ 0 h 4709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88732" h="4709249">
                <a:moveTo>
                  <a:pt x="196564" y="0"/>
                </a:moveTo>
                <a:lnTo>
                  <a:pt x="5792168" y="0"/>
                </a:lnTo>
                <a:cubicBezTo>
                  <a:pt x="5900727" y="0"/>
                  <a:pt x="5988732" y="88005"/>
                  <a:pt x="5988732" y="196564"/>
                </a:cubicBezTo>
                <a:lnTo>
                  <a:pt x="5988732" y="4512685"/>
                </a:lnTo>
                <a:cubicBezTo>
                  <a:pt x="5988732" y="4621244"/>
                  <a:pt x="5900727" y="4709249"/>
                  <a:pt x="5792168" y="4709249"/>
                </a:cubicBezTo>
                <a:lnTo>
                  <a:pt x="196564" y="4709249"/>
                </a:lnTo>
                <a:cubicBezTo>
                  <a:pt x="88005" y="4709249"/>
                  <a:pt x="0" y="4621244"/>
                  <a:pt x="0" y="4512685"/>
                </a:cubicBezTo>
                <a:lnTo>
                  <a:pt x="0" y="196564"/>
                </a:lnTo>
                <a:cubicBezTo>
                  <a:pt x="0" y="88005"/>
                  <a:pt x="88005" y="0"/>
                  <a:pt x="196564" y="0"/>
                </a:cubicBezTo>
                <a:close/>
              </a:path>
            </a:pathLst>
          </a:custGeom>
        </p:spPr>
        <p:txBody>
          <a:bodyPr wrap="square">
            <a:noAutofit/>
          </a:bodyPr>
          <a:lstStyle/>
          <a:p>
            <a:endParaRPr lang="en-IN"/>
          </a:p>
        </p:txBody>
      </p:sp>
      <p:pic>
        <p:nvPicPr>
          <p:cNvPr id="5" name="Picture 4" descr="A black and blue symbol&#10;&#10;AI-generated content may be incorrect.">
            <a:extLst>
              <a:ext uri="{FF2B5EF4-FFF2-40B4-BE49-F238E27FC236}">
                <a16:creationId xmlns:a16="http://schemas.microsoft.com/office/drawing/2014/main" id="{57374AD2-F53B-5A44-B6B2-7401529F4914}"/>
              </a:ext>
            </a:extLst>
          </p:cNvPr>
          <p:cNvPicPr>
            <a:picLocks noChangeAspect="1"/>
          </p:cNvPicPr>
          <p:nvPr userDrawn="1"/>
        </p:nvPicPr>
        <p:blipFill>
          <a:blip r:embed="rId2"/>
          <a:stretch>
            <a:fillRect/>
          </a:stretch>
        </p:blipFill>
        <p:spPr>
          <a:xfrm>
            <a:off x="371789" y="439420"/>
            <a:ext cx="553782" cy="489174"/>
          </a:xfrm>
          <a:prstGeom prst="rect">
            <a:avLst/>
          </a:prstGeom>
        </p:spPr>
      </p:pic>
    </p:spTree>
    <p:extLst>
      <p:ext uri="{BB962C8B-B14F-4D97-AF65-F5344CB8AC3E}">
        <p14:creationId xmlns:p14="http://schemas.microsoft.com/office/powerpoint/2010/main" val="270463478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D60DD123-ED88-413C-B069-9BFE14E2FF10}" type="datetime4">
              <a:rPr lang="en-US" smtClean="0"/>
              <a:pPr/>
              <a:t>July 22, 2025</a:t>
            </a:fld>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stretch>
            <a:fillRect/>
          </a:stretch>
        </p:blipFill>
        <p:spPr>
          <a:xfrm>
            <a:off x="371789" y="439420"/>
            <a:ext cx="553782" cy="489174"/>
          </a:xfrm>
          <a:prstGeom prst="rect">
            <a:avLst/>
          </a:prstGeom>
        </p:spPr>
      </p:pic>
      <p:cxnSp>
        <p:nvCxnSpPr>
          <p:cNvPr id="2" name="Straight Connector 1">
            <a:extLst>
              <a:ext uri="{FF2B5EF4-FFF2-40B4-BE49-F238E27FC236}">
                <a16:creationId xmlns:a16="http://schemas.microsoft.com/office/drawing/2014/main" id="{626D643A-E982-BF4E-EA7B-B5AAEAA6EC24}"/>
              </a:ext>
            </a:extLst>
          </p:cNvPr>
          <p:cNvCxnSpPr/>
          <p:nvPr userDrawn="1"/>
        </p:nvCxnSpPr>
        <p:spPr>
          <a:xfrm>
            <a:off x="694481" y="3969291"/>
            <a:ext cx="10718157" cy="0"/>
          </a:xfrm>
          <a:prstGeom prst="line">
            <a:avLst/>
          </a:prstGeom>
          <a:ln w="635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3" name="Text Placeholder 29">
            <a:extLst>
              <a:ext uri="{FF2B5EF4-FFF2-40B4-BE49-F238E27FC236}">
                <a16:creationId xmlns:a16="http://schemas.microsoft.com/office/drawing/2014/main" id="{A9FD5F3D-1B91-4B9D-486C-1CE41DF46934}"/>
              </a:ext>
            </a:extLst>
          </p:cNvPr>
          <p:cNvSpPr>
            <a:spLocks noGrp="1"/>
          </p:cNvSpPr>
          <p:nvPr>
            <p:ph type="body" sz="quarter" idx="14" hasCustomPrompt="1"/>
          </p:nvPr>
        </p:nvSpPr>
        <p:spPr>
          <a:xfrm>
            <a:off x="694481" y="4180902"/>
            <a:ext cx="10718156" cy="637761"/>
          </a:xfrm>
        </p:spPr>
        <p:txBody>
          <a:bodyPr anchor="ctr">
            <a:normAutofit/>
          </a:bodyPr>
          <a:lstStyle>
            <a:lvl1pPr algn="ct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4" name="Text Placeholder 29">
            <a:extLst>
              <a:ext uri="{FF2B5EF4-FFF2-40B4-BE49-F238E27FC236}">
                <a16:creationId xmlns:a16="http://schemas.microsoft.com/office/drawing/2014/main" id="{8511C043-6EDE-8BD1-EB29-FE486BC94A5F}"/>
              </a:ext>
            </a:extLst>
          </p:cNvPr>
          <p:cNvSpPr>
            <a:spLocks noGrp="1"/>
          </p:cNvSpPr>
          <p:nvPr>
            <p:ph type="body" sz="quarter" idx="15" hasCustomPrompt="1"/>
          </p:nvPr>
        </p:nvSpPr>
        <p:spPr>
          <a:xfrm>
            <a:off x="694481" y="3160027"/>
            <a:ext cx="10718156" cy="637761"/>
          </a:xfrm>
        </p:spPr>
        <p:txBody>
          <a:bodyPr anchor="ctr">
            <a:normAutofit/>
          </a:bodyPr>
          <a:lstStyle>
            <a:lvl1pPr algn="ctr">
              <a:lnSpc>
                <a:spcPct val="100000"/>
              </a:lnSpc>
              <a:spcBef>
                <a:spcPts val="0"/>
              </a:spcBef>
              <a:defRPr sz="1600" b="0">
                <a:solidFill>
                  <a:schemeClr val="tx1">
                    <a:lumMod val="75000"/>
                    <a:lumOff val="25000"/>
                  </a:schemeClr>
                </a:solidFill>
                <a:latin typeface="+mn-lt"/>
              </a:defRPr>
            </a:lvl1pPr>
          </a:lstStyle>
          <a:p>
            <a:pPr lvl="0"/>
            <a:r>
              <a:rPr lang="en-US"/>
              <a:t>Text Here</a:t>
            </a:r>
          </a:p>
        </p:txBody>
      </p:sp>
      <p:sp>
        <p:nvSpPr>
          <p:cNvPr id="9" name="Text Placeholder 29">
            <a:extLst>
              <a:ext uri="{FF2B5EF4-FFF2-40B4-BE49-F238E27FC236}">
                <a16:creationId xmlns:a16="http://schemas.microsoft.com/office/drawing/2014/main" id="{513F1507-5C4A-5436-F7C4-0ABF111CA207}"/>
              </a:ext>
            </a:extLst>
          </p:cNvPr>
          <p:cNvSpPr>
            <a:spLocks noGrp="1"/>
          </p:cNvSpPr>
          <p:nvPr>
            <p:ph type="body" sz="quarter" idx="16" hasCustomPrompt="1"/>
          </p:nvPr>
        </p:nvSpPr>
        <p:spPr>
          <a:xfrm>
            <a:off x="694481" y="4984573"/>
            <a:ext cx="10718156" cy="426090"/>
          </a:xfrm>
        </p:spPr>
        <p:txBody>
          <a:bodyPr anchor="ctr">
            <a:normAutofit/>
          </a:bodyPr>
          <a:lstStyle>
            <a:lvl1pPr algn="ctr">
              <a:lnSpc>
                <a:spcPct val="100000"/>
              </a:lnSpc>
              <a:spcBef>
                <a:spcPts val="0"/>
              </a:spcBef>
              <a:defRPr sz="1600" b="1">
                <a:solidFill>
                  <a:srgbClr val="5847FC"/>
                </a:solidFill>
                <a:latin typeface="+mn-lt"/>
              </a:defRPr>
            </a:lvl1pPr>
          </a:lstStyle>
          <a:p>
            <a:pPr lvl="0"/>
            <a:r>
              <a:rPr lang="en-US"/>
              <a:t>Text Here</a:t>
            </a:r>
          </a:p>
        </p:txBody>
      </p:sp>
      <p:pic>
        <p:nvPicPr>
          <p:cNvPr id="10" name="Graphic 9">
            <a:extLst>
              <a:ext uri="{FF2B5EF4-FFF2-40B4-BE49-F238E27FC236}">
                <a16:creationId xmlns:a16="http://schemas.microsoft.com/office/drawing/2014/main" id="{B7D1F388-6F8F-470F-C199-6DF89CDEC486}"/>
              </a:ext>
            </a:extLst>
          </p:cNvPr>
          <p:cNvPicPr>
            <a:picLocks noChangeAspect="1"/>
          </p:cNvPicPr>
          <p:nvPr userDrawn="1"/>
        </p:nvPicPr>
        <p:blipFill>
          <a:blip r:embed="rId4">
            <a:extLst>
              <a:ext uri="{96DAC541-7B7A-43D3-8B79-37D633B846F1}">
                <asvg:svgBlip xmlns:asvg="http://schemas.microsoft.com/office/drawing/2016/SVG/main" r:embed="rId5"/>
              </a:ext>
            </a:extLst>
          </a:blip>
          <a:srcRect l="5787" t="26643" r="5787" b="26643"/>
          <a:stretch/>
        </p:blipFill>
        <p:spPr>
          <a:xfrm>
            <a:off x="3834581" y="1983562"/>
            <a:ext cx="4522838" cy="853352"/>
          </a:xfrm>
          <a:prstGeom prst="rect">
            <a:avLst/>
          </a:prstGeom>
        </p:spPr>
      </p:pic>
    </p:spTree>
    <p:extLst>
      <p:ext uri="{BB962C8B-B14F-4D97-AF65-F5344CB8AC3E}">
        <p14:creationId xmlns:p14="http://schemas.microsoft.com/office/powerpoint/2010/main" val="204786162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Filler 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C96EAC7-FE23-02F9-DDE3-C26F45D25156}"/>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33E1075-DF65-4B7C-A4E1-949D283B7881}" type="datetime4">
              <a:rPr lang="en-US" smtClean="0"/>
              <a:pPr/>
              <a:t>July 22, 2025</a:t>
            </a:fld>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2"/>
          <a:stretch>
            <a:fillRect/>
          </a:stretch>
        </p:blipFill>
        <p:spPr>
          <a:xfrm>
            <a:off x="371789" y="439420"/>
            <a:ext cx="553782" cy="489174"/>
          </a:xfrm>
          <a:prstGeom prst="rect">
            <a:avLst/>
          </a:prstGeom>
        </p:spPr>
      </p:pic>
      <p:pic>
        <p:nvPicPr>
          <p:cNvPr id="11" name="Graphic 10">
            <a:extLst>
              <a:ext uri="{FF2B5EF4-FFF2-40B4-BE49-F238E27FC236}">
                <a16:creationId xmlns:a16="http://schemas.microsoft.com/office/drawing/2014/main" id="{053CADF1-46E7-C694-DB74-8A3B7F440A83}"/>
              </a:ext>
            </a:extLst>
          </p:cNvPr>
          <p:cNvPicPr>
            <a:picLocks noChangeAspect="1"/>
          </p:cNvPicPr>
          <p:nvPr userDrawn="1"/>
        </p:nvPicPr>
        <p:blipFill>
          <a:blip r:embed="rId3">
            <a:alphaModFix amt="61000"/>
            <a:extLst>
              <a:ext uri="{96DAC541-7B7A-43D3-8B79-37D633B846F1}">
                <asvg:svgBlip xmlns:asvg="http://schemas.microsoft.com/office/drawing/2016/SVG/main" r:embed="rId4"/>
              </a:ext>
            </a:extLst>
          </a:blip>
          <a:srcRect l="36883" t="30593" r="29588" b="36589"/>
          <a:stretch/>
        </p:blipFill>
        <p:spPr>
          <a:xfrm>
            <a:off x="0" y="829339"/>
            <a:ext cx="6431280" cy="6028661"/>
          </a:xfrm>
          <a:prstGeom prst="rect">
            <a:avLst/>
          </a:prstGeom>
        </p:spPr>
      </p:pic>
    </p:spTree>
    <p:extLst>
      <p:ext uri="{BB962C8B-B14F-4D97-AF65-F5344CB8AC3E}">
        <p14:creationId xmlns:p14="http://schemas.microsoft.com/office/powerpoint/2010/main" val="383190716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Filler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C96EAC7-FE23-02F9-DDE3-C26F45D25156}"/>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792C5FF-F67B-4325-9383-191910CDF696}" type="datetime4">
              <a:rPr lang="en-US" smtClean="0"/>
              <a:pPr/>
              <a:t>July 22, 2025</a:t>
            </a:fld>
            <a:endParaRPr lang="en-US"/>
          </a:p>
        </p:txBody>
      </p:sp>
      <p:sp>
        <p:nvSpPr>
          <p:cNvPr id="2" name="Text Placeholder 29">
            <a:extLst>
              <a:ext uri="{FF2B5EF4-FFF2-40B4-BE49-F238E27FC236}">
                <a16:creationId xmlns:a16="http://schemas.microsoft.com/office/drawing/2014/main" id="{277656F7-2D97-F7B5-3FE6-4326FEE170C4}"/>
              </a:ext>
            </a:extLst>
          </p:cNvPr>
          <p:cNvSpPr>
            <a:spLocks noGrp="1"/>
          </p:cNvSpPr>
          <p:nvPr>
            <p:ph type="body" sz="quarter" idx="14" hasCustomPrompt="1"/>
          </p:nvPr>
        </p:nvSpPr>
        <p:spPr>
          <a:xfrm>
            <a:off x="544010" y="1990846"/>
            <a:ext cx="5185459" cy="4236334"/>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3" name="Title 1">
            <a:extLst>
              <a:ext uri="{FF2B5EF4-FFF2-40B4-BE49-F238E27FC236}">
                <a16:creationId xmlns:a16="http://schemas.microsoft.com/office/drawing/2014/main" id="{9E4AEAAC-89AF-1EFF-3DE5-8A1CA6FBEE46}"/>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sp>
        <p:nvSpPr>
          <p:cNvPr id="4" name="Picture Placeholder 12">
            <a:extLst>
              <a:ext uri="{FF2B5EF4-FFF2-40B4-BE49-F238E27FC236}">
                <a16:creationId xmlns:a16="http://schemas.microsoft.com/office/drawing/2014/main" id="{5247525B-D512-687E-94D2-2D6E3358D426}"/>
              </a:ext>
            </a:extLst>
          </p:cNvPr>
          <p:cNvSpPr>
            <a:spLocks noGrp="1"/>
          </p:cNvSpPr>
          <p:nvPr>
            <p:ph type="pic" sz="quarter" idx="15"/>
          </p:nvPr>
        </p:nvSpPr>
        <p:spPr>
          <a:xfrm>
            <a:off x="6462533" y="1223699"/>
            <a:ext cx="4857508" cy="4857971"/>
          </a:xfrm>
          <a:prstGeom prst="ellipse">
            <a:avLst/>
          </a:prstGeom>
          <a:ln w="19050">
            <a:solidFill>
              <a:srgbClr val="57BAE5"/>
            </a:solidFill>
          </a:ln>
        </p:spPr>
        <p:txBody>
          <a:bodyPr wrap="square">
            <a:noAutofit/>
          </a:bodyPr>
          <a:lstStyle/>
          <a:p>
            <a:endParaRPr lang="en-IN"/>
          </a:p>
        </p:txBody>
      </p:sp>
      <p:pic>
        <p:nvPicPr>
          <p:cNvPr id="9" name="Picture 8" descr="A black and blue symbol&#10;&#10;AI-generated content may be incorrect.">
            <a:extLst>
              <a:ext uri="{FF2B5EF4-FFF2-40B4-BE49-F238E27FC236}">
                <a16:creationId xmlns:a16="http://schemas.microsoft.com/office/drawing/2014/main" id="{82324CA3-4A82-FC49-55AC-D539BCFC575F}"/>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82788551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Filler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C96EAC7-FE23-02F9-DDE3-C26F45D25156}"/>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792C5FF-F67B-4325-9383-191910CDF696}" type="datetime4">
              <a:rPr lang="en-US" smtClean="0"/>
              <a:pPr/>
              <a:t>July 22, 2025</a:t>
            </a:fld>
            <a:endParaRPr lang="en-US"/>
          </a:p>
        </p:txBody>
      </p:sp>
      <p:sp>
        <p:nvSpPr>
          <p:cNvPr id="3" name="Title 1">
            <a:extLst>
              <a:ext uri="{FF2B5EF4-FFF2-40B4-BE49-F238E27FC236}">
                <a16:creationId xmlns:a16="http://schemas.microsoft.com/office/drawing/2014/main" id="{9E4AEAAC-89AF-1EFF-3DE5-8A1CA6FBEE46}"/>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9" name="Picture 8" descr="A black and blue symbol&#10;&#10;AI-generated content may be incorrect.">
            <a:extLst>
              <a:ext uri="{FF2B5EF4-FFF2-40B4-BE49-F238E27FC236}">
                <a16:creationId xmlns:a16="http://schemas.microsoft.com/office/drawing/2014/main" id="{82324CA3-4A82-FC49-55AC-D539BCFC575F}"/>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13921511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Filler 3">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EB9640C5-15F3-262A-D463-46CA65DA068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1E5F630D-4439-40E7-BC9C-18B4CD038E66}" type="datetime4">
              <a:rPr lang="en-US" smtClean="0"/>
              <a:pPr/>
              <a:t>July 22, 2025</a:t>
            </a:fld>
            <a:endParaRPr lang="en-US"/>
          </a:p>
        </p:txBody>
      </p:sp>
      <p:sp>
        <p:nvSpPr>
          <p:cNvPr id="2" name="Picture Placeholder 12">
            <a:extLst>
              <a:ext uri="{FF2B5EF4-FFF2-40B4-BE49-F238E27FC236}">
                <a16:creationId xmlns:a16="http://schemas.microsoft.com/office/drawing/2014/main" id="{9CAC1756-21EC-7017-300D-AB814263698D}"/>
              </a:ext>
            </a:extLst>
          </p:cNvPr>
          <p:cNvSpPr>
            <a:spLocks noGrp="1"/>
          </p:cNvSpPr>
          <p:nvPr>
            <p:ph type="pic" sz="quarter" idx="15"/>
          </p:nvPr>
        </p:nvSpPr>
        <p:spPr>
          <a:xfrm>
            <a:off x="733065" y="1223699"/>
            <a:ext cx="4857508" cy="4857971"/>
          </a:xfrm>
          <a:prstGeom prst="ellipse">
            <a:avLst/>
          </a:prstGeom>
          <a:ln w="19050">
            <a:solidFill>
              <a:srgbClr val="57BAE5"/>
            </a:solidFill>
          </a:ln>
        </p:spPr>
        <p:txBody>
          <a:bodyPr wrap="square">
            <a:noAutofit/>
          </a:bodyPr>
          <a:lstStyle/>
          <a:p>
            <a:endParaRPr lang="en-IN"/>
          </a:p>
        </p:txBody>
      </p:sp>
      <p:sp>
        <p:nvSpPr>
          <p:cNvPr id="4" name="Text Placeholder 29">
            <a:extLst>
              <a:ext uri="{FF2B5EF4-FFF2-40B4-BE49-F238E27FC236}">
                <a16:creationId xmlns:a16="http://schemas.microsoft.com/office/drawing/2014/main" id="{85D12722-6C6F-0747-D290-20AE47EAD14E}"/>
              </a:ext>
            </a:extLst>
          </p:cNvPr>
          <p:cNvSpPr>
            <a:spLocks noGrp="1"/>
          </p:cNvSpPr>
          <p:nvPr>
            <p:ph type="body" sz="quarter" idx="14" hasCustomPrompt="1"/>
          </p:nvPr>
        </p:nvSpPr>
        <p:spPr>
          <a:xfrm>
            <a:off x="6096000" y="3429000"/>
            <a:ext cx="5467109" cy="2652670"/>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pic>
        <p:nvPicPr>
          <p:cNvPr id="6" name="Picture 5" descr="A black and blue symbol&#10;&#10;AI-generated content may be incorrect.">
            <a:extLst>
              <a:ext uri="{FF2B5EF4-FFF2-40B4-BE49-F238E27FC236}">
                <a16:creationId xmlns:a16="http://schemas.microsoft.com/office/drawing/2014/main" id="{136D83D7-5E87-342E-AE64-1F0F01644888}"/>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28719744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Filler 4">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defRPr sz="1200">
                <a:solidFill>
                  <a:schemeClr val="bg1"/>
                </a:solidFill>
              </a:defRPr>
            </a:lvl1pPr>
          </a:lstStyle>
          <a:p>
            <a:fld id="{B2ED5264-F590-4DBE-9288-D6591EA4914B}" type="datetime4">
              <a:rPr lang="en-US" smtClean="0"/>
              <a:t>July 22, 2025</a:t>
            </a:fld>
            <a:endParaRPr lang="en-US"/>
          </a:p>
        </p:txBody>
      </p:sp>
      <p:pic>
        <p:nvPicPr>
          <p:cNvPr id="2" name="Picture 1" descr="A group of people using devices&#10;&#10;AI-generated content may be incorrect.">
            <a:extLst>
              <a:ext uri="{FF2B5EF4-FFF2-40B4-BE49-F238E27FC236}">
                <a16:creationId xmlns:a16="http://schemas.microsoft.com/office/drawing/2014/main" id="{D372D4AF-930A-2651-685E-22F62489541D}"/>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contrast="-70000"/>
                    </a14:imgEffect>
                  </a14:imgLayer>
                </a14:imgProps>
              </a:ext>
            </a:extLst>
          </a:blip>
          <a:stretch>
            <a:fillRect/>
          </a:stretch>
        </p:blipFill>
        <p:spPr>
          <a:xfrm>
            <a:off x="371789" y="439420"/>
            <a:ext cx="553782" cy="489174"/>
          </a:xfrm>
          <a:prstGeom prst="rect">
            <a:avLst/>
          </a:prstGeom>
        </p:spPr>
      </p:pic>
      <p:sp>
        <p:nvSpPr>
          <p:cNvPr id="3" name="Text Placeholder 29">
            <a:extLst>
              <a:ext uri="{FF2B5EF4-FFF2-40B4-BE49-F238E27FC236}">
                <a16:creationId xmlns:a16="http://schemas.microsoft.com/office/drawing/2014/main" id="{490D8217-77F2-8293-4A38-B12A31FB9CAF}"/>
              </a:ext>
            </a:extLst>
          </p:cNvPr>
          <p:cNvSpPr>
            <a:spLocks noGrp="1"/>
          </p:cNvSpPr>
          <p:nvPr>
            <p:ph type="body" sz="quarter" idx="14" hasCustomPrompt="1"/>
          </p:nvPr>
        </p:nvSpPr>
        <p:spPr>
          <a:xfrm>
            <a:off x="925571" y="1276109"/>
            <a:ext cx="3681153" cy="2393066"/>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Tree>
    <p:extLst>
      <p:ext uri="{BB962C8B-B14F-4D97-AF65-F5344CB8AC3E}">
        <p14:creationId xmlns:p14="http://schemas.microsoft.com/office/powerpoint/2010/main" val="7308073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2_Filler 4">
    <p:spTree>
      <p:nvGrpSpPr>
        <p:cNvPr id="1" name=""/>
        <p:cNvGrpSpPr/>
        <p:nvPr/>
      </p:nvGrpSpPr>
      <p:grpSpPr>
        <a:xfrm>
          <a:off x="0" y="0"/>
          <a:ext cx="0" cy="0"/>
          <a:chOff x="0" y="0"/>
          <a:chExt cx="0" cy="0"/>
        </a:xfrm>
      </p:grpSpPr>
      <p:pic>
        <p:nvPicPr>
          <p:cNvPr id="5" name="Picture 4" descr="A blue and black background&#10;&#10;AI-generated content may be incorrect.">
            <a:extLst>
              <a:ext uri="{FF2B5EF4-FFF2-40B4-BE49-F238E27FC236}">
                <a16:creationId xmlns:a16="http://schemas.microsoft.com/office/drawing/2014/main" id="{F7499D19-30FE-4F24-5682-0386AE0D53B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defRPr sz="1200">
                <a:solidFill>
                  <a:schemeClr val="bg1"/>
                </a:solidFill>
              </a:defRPr>
            </a:lvl1pPr>
          </a:lstStyle>
          <a:p>
            <a:fld id="{B2ED5264-F590-4DBE-9288-D6591EA4914B}" type="datetime4">
              <a:rPr lang="en-US" smtClean="0"/>
              <a:t>July 22, 2025</a:t>
            </a:fld>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contrast="-70000"/>
                    </a14:imgEffect>
                  </a14:imgLayer>
                </a14:imgProps>
              </a:ext>
            </a:extLst>
          </a:blip>
          <a:stretch>
            <a:fillRect/>
          </a:stretch>
        </p:blipFill>
        <p:spPr>
          <a:xfrm>
            <a:off x="371789" y="439420"/>
            <a:ext cx="553782" cy="489174"/>
          </a:xfrm>
          <a:prstGeom prst="rect">
            <a:avLst/>
          </a:prstGeom>
        </p:spPr>
      </p:pic>
      <p:sp>
        <p:nvSpPr>
          <p:cNvPr id="3" name="Text Placeholder 29">
            <a:extLst>
              <a:ext uri="{FF2B5EF4-FFF2-40B4-BE49-F238E27FC236}">
                <a16:creationId xmlns:a16="http://schemas.microsoft.com/office/drawing/2014/main" id="{490D8217-77F2-8293-4A38-B12A31FB9CAF}"/>
              </a:ext>
            </a:extLst>
          </p:cNvPr>
          <p:cNvSpPr>
            <a:spLocks noGrp="1"/>
          </p:cNvSpPr>
          <p:nvPr>
            <p:ph type="body" sz="quarter" idx="14" hasCustomPrompt="1"/>
          </p:nvPr>
        </p:nvSpPr>
        <p:spPr>
          <a:xfrm>
            <a:off x="925571" y="1276109"/>
            <a:ext cx="3681153" cy="2393066"/>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Tree>
    <p:extLst>
      <p:ext uri="{BB962C8B-B14F-4D97-AF65-F5344CB8AC3E}">
        <p14:creationId xmlns:p14="http://schemas.microsoft.com/office/powerpoint/2010/main" val="275147417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Filler 4">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39684D-60A5-40CB-EDC2-8C54977638DA}"/>
              </a:ext>
            </a:extLst>
          </p:cNvPr>
          <p:cNvSpPr/>
          <p:nvPr userDrawn="1"/>
        </p:nvSpPr>
        <p:spPr>
          <a:xfrm>
            <a:off x="0" y="0"/>
            <a:ext cx="12192000" cy="6230066"/>
          </a:xfrm>
          <a:prstGeom prst="rect">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29">
            <a:extLst>
              <a:ext uri="{FF2B5EF4-FFF2-40B4-BE49-F238E27FC236}">
                <a16:creationId xmlns:a16="http://schemas.microsoft.com/office/drawing/2014/main" id="{D2D098E8-08B8-36D0-1B4C-1012881F2FF0}"/>
              </a:ext>
            </a:extLst>
          </p:cNvPr>
          <p:cNvSpPr>
            <a:spLocks noGrp="1"/>
          </p:cNvSpPr>
          <p:nvPr>
            <p:ph type="body" sz="quarter" idx="15" hasCustomPrompt="1"/>
          </p:nvPr>
        </p:nvSpPr>
        <p:spPr>
          <a:xfrm>
            <a:off x="925571" y="1276110"/>
            <a:ext cx="3623280" cy="2393066"/>
          </a:xfrm>
        </p:spPr>
        <p:txBody>
          <a:bodyPr anchor="t">
            <a:normAutofit/>
          </a:bodyPr>
          <a:lstStyle>
            <a:lvl1pPr>
              <a:lnSpc>
                <a:spcPct val="100000"/>
              </a:lnSpc>
              <a:spcBef>
                <a:spcPts val="0"/>
              </a:spcBef>
              <a:defRPr sz="1600" b="0">
                <a:solidFill>
                  <a:schemeClr val="tx1">
                    <a:lumMod val="75000"/>
                    <a:lumOff val="25000"/>
                  </a:schemeClr>
                </a:solidFill>
                <a:latin typeface="+mn-lt"/>
              </a:defRPr>
            </a:lvl1pPr>
          </a:lstStyle>
          <a:p>
            <a:pPr lvl="0"/>
            <a:r>
              <a:rPr lang="en-US"/>
              <a:t>Text Here</a:t>
            </a:r>
          </a:p>
        </p:txBody>
      </p:sp>
      <p:pic>
        <p:nvPicPr>
          <p:cNvPr id="5" name="Picture 4" descr="A black and blue symbol&#10;&#10;AI-generated content may be incorrect.">
            <a:extLst>
              <a:ext uri="{FF2B5EF4-FFF2-40B4-BE49-F238E27FC236}">
                <a16:creationId xmlns:a16="http://schemas.microsoft.com/office/drawing/2014/main" id="{FB3036C2-F687-B6B7-B535-18091FF4248B}"/>
              </a:ext>
            </a:extLst>
          </p:cNvPr>
          <p:cNvPicPr>
            <a:picLocks noChangeAspect="1"/>
          </p:cNvPicPr>
          <p:nvPr userDrawn="1"/>
        </p:nvPicPr>
        <p:blipFill>
          <a:blip r:embed="rId2"/>
          <a:stretch>
            <a:fillRect/>
          </a:stretch>
        </p:blipFill>
        <p:spPr>
          <a:xfrm>
            <a:off x="371789" y="439420"/>
            <a:ext cx="553782" cy="489174"/>
          </a:xfrm>
          <a:prstGeom prst="rect">
            <a:avLst/>
          </a:prstGeom>
        </p:spPr>
      </p:pic>
      <p:pic>
        <p:nvPicPr>
          <p:cNvPr id="6" name="Picture 5" descr="A white background with a rainbow of colors&#10;&#10;AI-generated content may be incorrect.">
            <a:extLst>
              <a:ext uri="{FF2B5EF4-FFF2-40B4-BE49-F238E27FC236}">
                <a16:creationId xmlns:a16="http://schemas.microsoft.com/office/drawing/2014/main" id="{FD1ACEA9-074F-5DD7-8E33-C5C191A15E74}"/>
              </a:ext>
            </a:extLst>
          </p:cNvPr>
          <p:cNvPicPr>
            <a:picLocks noChangeAspect="1"/>
          </p:cNvPicPr>
          <p:nvPr userDrawn="1"/>
        </p:nvPicPr>
        <p:blipFill>
          <a:blip r:embed="rId3"/>
          <a:srcRect t="90700"/>
          <a:stretch/>
        </p:blipFill>
        <p:spPr>
          <a:xfrm>
            <a:off x="0" y="6230066"/>
            <a:ext cx="12192000" cy="637765"/>
          </a:xfrm>
          <a:prstGeom prst="rect">
            <a:avLst/>
          </a:prstGeom>
        </p:spPr>
      </p:pic>
      <p:sp>
        <p:nvSpPr>
          <p:cNvPr id="9" name="Date Placeholder 1">
            <a:extLst>
              <a:ext uri="{FF2B5EF4-FFF2-40B4-BE49-F238E27FC236}">
                <a16:creationId xmlns:a16="http://schemas.microsoft.com/office/drawing/2014/main" id="{1C2BEC57-5A7B-7F7B-FD8B-AAA21B4B6082}"/>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D60DD123-ED88-413C-B069-9BFE14E2FF10}" type="datetime4">
              <a:rPr lang="en-US" smtClean="0"/>
              <a:pPr/>
              <a:t>July 22, 2025</a:t>
            </a:fld>
            <a:endParaRPr lang="en-US"/>
          </a:p>
        </p:txBody>
      </p:sp>
    </p:spTree>
    <p:extLst>
      <p:ext uri="{BB962C8B-B14F-4D97-AF65-F5344CB8AC3E}">
        <p14:creationId xmlns:p14="http://schemas.microsoft.com/office/powerpoint/2010/main" val="323745565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Filler 5">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17FB6C-BBA7-C966-58D2-BC06C67EFD45}"/>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1E10A4D-23A2-4361-9605-021EF9263F25}"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8" name="Picture 7" descr="A black and blue symbol&#10;&#10;AI-generated content may be incorrect.">
            <a:extLst>
              <a:ext uri="{FF2B5EF4-FFF2-40B4-BE49-F238E27FC236}">
                <a16:creationId xmlns:a16="http://schemas.microsoft.com/office/drawing/2014/main" id="{30F2DCBC-4909-B035-C95F-C259DF36079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graphicFrame>
        <p:nvGraphicFramePr>
          <p:cNvPr id="2" name="Table Placeholder 3">
            <a:extLst>
              <a:ext uri="{FF2B5EF4-FFF2-40B4-BE49-F238E27FC236}">
                <a16:creationId xmlns:a16="http://schemas.microsoft.com/office/drawing/2014/main" id="{1BEF5D29-1846-A4D5-B6CD-D3E88DF7635D}"/>
              </a:ext>
            </a:extLst>
          </p:cNvPr>
          <p:cNvGraphicFramePr>
            <a:graphicFrameLocks/>
          </p:cNvGraphicFramePr>
          <p:nvPr userDrawn="1"/>
        </p:nvGraphicFramePr>
        <p:xfrm>
          <a:off x="398433" y="1377190"/>
          <a:ext cx="5314108" cy="2132925"/>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28828">
                <a:tc>
                  <a:txBody>
                    <a:bodyPr/>
                    <a:lstStyle/>
                    <a:p>
                      <a:pPr algn="ctr"/>
                      <a:r>
                        <a:rPr lang="en-US" sz="1200">
                          <a:solidFill>
                            <a:srgbClr val="222233"/>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tc>
                  <a:txBody>
                    <a:bodyPr/>
                    <a:lstStyle/>
                    <a:p>
                      <a:pPr algn="ctr"/>
                      <a:r>
                        <a:rPr lang="en-US" sz="1200">
                          <a:solidFill>
                            <a:srgbClr val="222233"/>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7BAE5"/>
                    </a:solidFill>
                  </a:tcPr>
                </a:tc>
                <a:extLst>
                  <a:ext uri="{0D108BD9-81ED-4DB2-BD59-A6C34878D82A}">
                    <a16:rowId xmlns:a16="http://schemas.microsoft.com/office/drawing/2014/main" val="3741017008"/>
                  </a:ext>
                </a:extLst>
              </a:tr>
              <a:tr h="33153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2">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3" name="Table Placeholder 3">
            <a:extLst>
              <a:ext uri="{FF2B5EF4-FFF2-40B4-BE49-F238E27FC236}">
                <a16:creationId xmlns:a16="http://schemas.microsoft.com/office/drawing/2014/main" id="{FC7F4F34-8DC4-2F61-A832-70433F607CD2}"/>
              </a:ext>
            </a:extLst>
          </p:cNvPr>
          <p:cNvGraphicFramePr>
            <a:graphicFrameLocks/>
          </p:cNvGraphicFramePr>
          <p:nvPr userDrawn="1"/>
        </p:nvGraphicFramePr>
        <p:xfrm>
          <a:off x="5987845" y="1377189"/>
          <a:ext cx="5805721" cy="2132924"/>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28828">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3153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5137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85229">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41451">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94513">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4" name="Table Placeholder 3">
            <a:extLst>
              <a:ext uri="{FF2B5EF4-FFF2-40B4-BE49-F238E27FC236}">
                <a16:creationId xmlns:a16="http://schemas.microsoft.com/office/drawing/2014/main" id="{8C330663-8485-E2DF-8A0A-E1746FF8255C}"/>
              </a:ext>
            </a:extLst>
          </p:cNvPr>
          <p:cNvGraphicFramePr>
            <a:graphicFrameLocks/>
          </p:cNvGraphicFramePr>
          <p:nvPr userDrawn="1"/>
        </p:nvGraphicFramePr>
        <p:xfrm>
          <a:off x="398433" y="3843816"/>
          <a:ext cx="5314108" cy="2006379"/>
        </p:xfrm>
        <a:graphic>
          <a:graphicData uri="http://schemas.openxmlformats.org/drawingml/2006/table">
            <a:tbl>
              <a:tblPr firstRow="1" bandRow="1">
                <a:tableStyleId>{7E9639D4-E3E2-4D34-9284-5A2195B3D0D7}</a:tableStyleId>
              </a:tblPr>
              <a:tblGrid>
                <a:gridCol w="1935059">
                  <a:extLst>
                    <a:ext uri="{9D8B030D-6E8A-4147-A177-3AD203B41FA5}">
                      <a16:colId xmlns:a16="http://schemas.microsoft.com/office/drawing/2014/main" val="130956065"/>
                    </a:ext>
                  </a:extLst>
                </a:gridCol>
                <a:gridCol w="1071095">
                  <a:extLst>
                    <a:ext uri="{9D8B030D-6E8A-4147-A177-3AD203B41FA5}">
                      <a16:colId xmlns:a16="http://schemas.microsoft.com/office/drawing/2014/main" val="2749965458"/>
                    </a:ext>
                  </a:extLst>
                </a:gridCol>
                <a:gridCol w="1173103">
                  <a:extLst>
                    <a:ext uri="{9D8B030D-6E8A-4147-A177-3AD203B41FA5}">
                      <a16:colId xmlns:a16="http://schemas.microsoft.com/office/drawing/2014/main" val="2116711163"/>
                    </a:ext>
                  </a:extLst>
                </a:gridCol>
                <a:gridCol w="1134851">
                  <a:extLst>
                    <a:ext uri="{9D8B030D-6E8A-4147-A177-3AD203B41FA5}">
                      <a16:colId xmlns:a16="http://schemas.microsoft.com/office/drawing/2014/main" val="1186885001"/>
                    </a:ext>
                  </a:extLst>
                </a:gridCol>
              </a:tblGrid>
              <a:tr h="309319">
                <a:tc>
                  <a:txBody>
                    <a:bodyPr/>
                    <a:lstStyle/>
                    <a:p>
                      <a:pPr algn="ctr"/>
                      <a:r>
                        <a:rPr lang="en-US" sz="1200">
                          <a:solidFill>
                            <a:srgbClr val="222233"/>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rgbClr val="222233"/>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rgbClr val="222233"/>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tc>
                  <a:txBody>
                    <a:bodyPr/>
                    <a:lstStyle/>
                    <a:p>
                      <a:pPr algn="ctr"/>
                      <a:r>
                        <a:rPr lang="en-US" sz="1200">
                          <a:solidFill>
                            <a:srgbClr val="222233"/>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EE45AC"/>
                    </a:solidFill>
                  </a:tcPr>
                </a:tc>
                <a:extLst>
                  <a:ext uri="{0D108BD9-81ED-4DB2-BD59-A6C34878D82A}">
                    <a16:rowId xmlns:a16="http://schemas.microsoft.com/office/drawing/2014/main" val="3741017008"/>
                  </a:ext>
                </a:extLst>
              </a:tr>
              <a:tr h="31186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graphicFrame>
        <p:nvGraphicFramePr>
          <p:cNvPr id="9" name="Table Placeholder 3">
            <a:extLst>
              <a:ext uri="{FF2B5EF4-FFF2-40B4-BE49-F238E27FC236}">
                <a16:creationId xmlns:a16="http://schemas.microsoft.com/office/drawing/2014/main" id="{D7083553-258D-4A49-E44F-A6387CA481F0}"/>
              </a:ext>
            </a:extLst>
          </p:cNvPr>
          <p:cNvGraphicFramePr>
            <a:graphicFrameLocks/>
          </p:cNvGraphicFramePr>
          <p:nvPr userDrawn="1"/>
        </p:nvGraphicFramePr>
        <p:xfrm>
          <a:off x="5987845" y="3843815"/>
          <a:ext cx="5805721" cy="2006379"/>
        </p:xfrm>
        <a:graphic>
          <a:graphicData uri="http://schemas.openxmlformats.org/drawingml/2006/table">
            <a:tbl>
              <a:tblPr firstRow="1" bandRow="1">
                <a:tableStyleId>{7E9639D4-E3E2-4D34-9284-5A2195B3D0D7}</a:tableStyleId>
              </a:tblPr>
              <a:tblGrid>
                <a:gridCol w="2114072">
                  <a:extLst>
                    <a:ext uri="{9D8B030D-6E8A-4147-A177-3AD203B41FA5}">
                      <a16:colId xmlns:a16="http://schemas.microsoft.com/office/drawing/2014/main" val="130956065"/>
                    </a:ext>
                  </a:extLst>
                </a:gridCol>
                <a:gridCol w="1170184">
                  <a:extLst>
                    <a:ext uri="{9D8B030D-6E8A-4147-A177-3AD203B41FA5}">
                      <a16:colId xmlns:a16="http://schemas.microsoft.com/office/drawing/2014/main" val="2749965458"/>
                    </a:ext>
                  </a:extLst>
                </a:gridCol>
                <a:gridCol w="1281628">
                  <a:extLst>
                    <a:ext uri="{9D8B030D-6E8A-4147-A177-3AD203B41FA5}">
                      <a16:colId xmlns:a16="http://schemas.microsoft.com/office/drawing/2014/main" val="2116711163"/>
                    </a:ext>
                  </a:extLst>
                </a:gridCol>
                <a:gridCol w="1239837">
                  <a:extLst>
                    <a:ext uri="{9D8B030D-6E8A-4147-A177-3AD203B41FA5}">
                      <a16:colId xmlns:a16="http://schemas.microsoft.com/office/drawing/2014/main" val="1186885001"/>
                    </a:ext>
                  </a:extLst>
                </a:gridCol>
              </a:tblGrid>
              <a:tr h="309319">
                <a:tc>
                  <a:txBody>
                    <a:bodyPr/>
                    <a:lstStyle/>
                    <a:p>
                      <a:pPr algn="ctr"/>
                      <a:r>
                        <a:rPr lang="en-US" sz="1200">
                          <a:solidFill>
                            <a:schemeClr val="bg1"/>
                          </a:solidFill>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tc>
                  <a:txBody>
                    <a:bodyPr/>
                    <a:lstStyle/>
                    <a:p>
                      <a:pPr algn="ctr"/>
                      <a:r>
                        <a:rPr lang="en-US" sz="1200">
                          <a:solidFill>
                            <a:schemeClr val="bg1"/>
                          </a:solidFill>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3741017008"/>
                  </a:ext>
                </a:extLst>
              </a:tr>
              <a:tr h="311860">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330526">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362374">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321193">
                <a:tc>
                  <a:txBody>
                    <a:bodyPr/>
                    <a:lstStyle/>
                    <a:p>
                      <a:pPr algn="ctr"/>
                      <a:r>
                        <a:rPr lang="en-US" sz="12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2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371107">
                <a:tc>
                  <a:txBody>
                    <a:bodyPr/>
                    <a:lstStyle/>
                    <a:p>
                      <a:pPr algn="ctr"/>
                      <a:r>
                        <a:rPr lang="en-US" sz="12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tc>
                  <a:txBody>
                    <a:bodyPr/>
                    <a:lstStyle/>
                    <a:p>
                      <a:pPr algn="ctr"/>
                      <a:r>
                        <a:rPr lang="en-US" sz="12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rgbClr val="222233">
                        <a:alpha val="25005"/>
                      </a:srgbClr>
                    </a:solidFill>
                  </a:tcPr>
                </a:tc>
                <a:extLst>
                  <a:ext uri="{0D108BD9-81ED-4DB2-BD59-A6C34878D82A}">
                    <a16:rowId xmlns:a16="http://schemas.microsoft.com/office/drawing/2014/main" val="1918266800"/>
                  </a:ext>
                </a:extLst>
              </a:tr>
            </a:tbl>
          </a:graphicData>
        </a:graphic>
      </p:graphicFrame>
    </p:spTree>
    <p:extLst>
      <p:ext uri="{BB962C8B-B14F-4D97-AF65-F5344CB8AC3E}">
        <p14:creationId xmlns:p14="http://schemas.microsoft.com/office/powerpoint/2010/main" val="82786264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Filler 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724584-04E2-5AB9-02EA-2D46F9441439}"/>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hite background with a rainbow of colors&#10;&#10;AI-generated content may be incorrect.">
            <a:extLst>
              <a:ext uri="{FF2B5EF4-FFF2-40B4-BE49-F238E27FC236}">
                <a16:creationId xmlns:a16="http://schemas.microsoft.com/office/drawing/2014/main" id="{62042603-96B8-70E2-314D-7D2E8A67A412}"/>
              </a:ext>
            </a:extLst>
          </p:cNvPr>
          <p:cNvPicPr>
            <a:picLocks noChangeAspect="1"/>
          </p:cNvPicPr>
          <p:nvPr userDrawn="1"/>
        </p:nvPicPr>
        <p:blipFill>
          <a:blip r:embed="rId2"/>
          <a:srcRect t="90700"/>
          <a:stretch/>
        </p:blipFill>
        <p:spPr>
          <a:xfrm>
            <a:off x="0" y="6230066"/>
            <a:ext cx="12192000" cy="637765"/>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C3020FF9-3755-4D09-B17E-666EB3335595}"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sp>
        <p:nvSpPr>
          <p:cNvPr id="12" name="Text Placeholder 29">
            <a:extLst>
              <a:ext uri="{FF2B5EF4-FFF2-40B4-BE49-F238E27FC236}">
                <a16:creationId xmlns:a16="http://schemas.microsoft.com/office/drawing/2014/main" id="{826AD5E9-9AB6-4C89-2163-CB950EA541BD}"/>
              </a:ext>
            </a:extLst>
          </p:cNvPr>
          <p:cNvSpPr>
            <a:spLocks noGrp="1"/>
          </p:cNvSpPr>
          <p:nvPr>
            <p:ph type="body" sz="quarter" idx="14" hasCustomPrompt="1"/>
          </p:nvPr>
        </p:nvSpPr>
        <p:spPr>
          <a:xfrm>
            <a:off x="1095268" y="1105319"/>
            <a:ext cx="10634615" cy="1033831"/>
          </a:xfrm>
        </p:spPr>
        <p:txBody>
          <a:bodyPr anchor="t">
            <a:normAutofit/>
          </a:bodyPr>
          <a:lstStyle>
            <a:lvl1pPr>
              <a:lnSpc>
                <a:spcPct val="100000"/>
              </a:lnSpc>
              <a:spcBef>
                <a:spcPts val="0"/>
              </a:spcBef>
              <a:defRPr sz="1800" b="0">
                <a:solidFill>
                  <a:schemeClr val="bg1"/>
                </a:solidFill>
                <a:latin typeface="+mj-lt"/>
              </a:defRPr>
            </a:lvl1pPr>
          </a:lstStyle>
          <a:p>
            <a:pPr lvl="0"/>
            <a:r>
              <a:rPr lang="en-US"/>
              <a:t>Text Here</a:t>
            </a:r>
          </a:p>
        </p:txBody>
      </p:sp>
      <p:graphicFrame>
        <p:nvGraphicFramePr>
          <p:cNvPr id="13" name="Table Placeholder 3">
            <a:extLst>
              <a:ext uri="{FF2B5EF4-FFF2-40B4-BE49-F238E27FC236}">
                <a16:creationId xmlns:a16="http://schemas.microsoft.com/office/drawing/2014/main" id="{15627A5E-B839-9BBC-355E-AD6C1F3075BF}"/>
              </a:ext>
            </a:extLst>
          </p:cNvPr>
          <p:cNvGraphicFramePr>
            <a:graphicFrameLocks/>
          </p:cNvGraphicFramePr>
          <p:nvPr userDrawn="1"/>
        </p:nvGraphicFramePr>
        <p:xfrm>
          <a:off x="416952" y="2830674"/>
          <a:ext cx="11358096" cy="3047613"/>
        </p:xfrm>
        <a:graphic>
          <a:graphicData uri="http://schemas.openxmlformats.org/drawingml/2006/table">
            <a:tbl>
              <a:tblPr firstRow="1" bandRow="1">
                <a:tableStyleId>{7E9639D4-E3E2-4D34-9284-5A2195B3D0D7}</a:tableStyleId>
              </a:tblPr>
              <a:tblGrid>
                <a:gridCol w="2839524">
                  <a:extLst>
                    <a:ext uri="{9D8B030D-6E8A-4147-A177-3AD203B41FA5}">
                      <a16:colId xmlns:a16="http://schemas.microsoft.com/office/drawing/2014/main" val="130956065"/>
                    </a:ext>
                  </a:extLst>
                </a:gridCol>
                <a:gridCol w="2839524">
                  <a:extLst>
                    <a:ext uri="{9D8B030D-6E8A-4147-A177-3AD203B41FA5}">
                      <a16:colId xmlns:a16="http://schemas.microsoft.com/office/drawing/2014/main" val="2749965458"/>
                    </a:ext>
                  </a:extLst>
                </a:gridCol>
                <a:gridCol w="2839524">
                  <a:extLst>
                    <a:ext uri="{9D8B030D-6E8A-4147-A177-3AD203B41FA5}">
                      <a16:colId xmlns:a16="http://schemas.microsoft.com/office/drawing/2014/main" val="2116711163"/>
                    </a:ext>
                  </a:extLst>
                </a:gridCol>
                <a:gridCol w="2839524">
                  <a:extLst>
                    <a:ext uri="{9D8B030D-6E8A-4147-A177-3AD203B41FA5}">
                      <a16:colId xmlns:a16="http://schemas.microsoft.com/office/drawing/2014/main" val="1186885001"/>
                    </a:ext>
                  </a:extLst>
                </a:gridCol>
              </a:tblGrid>
              <a:tr h="553700">
                <a:tc>
                  <a:txBody>
                    <a:bodyPr/>
                    <a:lstStyle/>
                    <a:p>
                      <a:pPr algn="ctr"/>
                      <a:r>
                        <a:rPr lang="en-US" sz="1600">
                          <a:latin typeface="Quicksand" panose="02070303000000060000" pitchFamily="18" charset="77"/>
                        </a:rPr>
                        <a:t>Lorem ipsum</a:t>
                      </a:r>
                    </a:p>
                  </a:txBody>
                  <a:tcPr anchor="ctr">
                    <a:lnL w="12700" cap="flat" cmpd="sng" algn="ctr">
                      <a:noFill/>
                      <a:prstDash val="solid"/>
                      <a:miter lim="800000"/>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1</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2</a:t>
                      </a:r>
                    </a:p>
                  </a:txBody>
                  <a:tcPr anchor="ctr">
                    <a:lnL>
                      <a:noFill/>
                    </a:lnL>
                    <a:lnR>
                      <a:noFill/>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tc>
                  <a:txBody>
                    <a:bodyPr/>
                    <a:lstStyle/>
                    <a:p>
                      <a:pPr algn="ctr"/>
                      <a:r>
                        <a:rPr lang="en-US" sz="1600">
                          <a:latin typeface="Quicksand" panose="02070303000000060000" pitchFamily="18" charset="77"/>
                        </a:rPr>
                        <a:t>Heading 3</a:t>
                      </a:r>
                    </a:p>
                  </a:txBody>
                  <a:tcPr anchor="ctr">
                    <a:lnL>
                      <a:noFill/>
                    </a:lnL>
                    <a:lnR w="12700" cap="flat" cmpd="sng" algn="ctr">
                      <a:noFill/>
                      <a:prstDash val="solid"/>
                      <a:miter lim="800000"/>
                    </a:lnR>
                    <a:lnT w="12700" cap="flat" cmpd="sng" algn="ctr">
                      <a:noFill/>
                      <a:prstDash val="solid"/>
                      <a:miter lim="800000"/>
                    </a:lnT>
                    <a:lnB w="12700" cap="flat" cmpd="sng" algn="ctr">
                      <a:noFill/>
                      <a:prstDash val="solid"/>
                      <a:miter lim="800000"/>
                    </a:lnB>
                    <a:lnTlToBr w="12700" cmpd="sng">
                      <a:noFill/>
                      <a:prstDash val="solid"/>
                    </a:lnTlToBr>
                    <a:lnBlToTr w="12700" cmpd="sng">
                      <a:noFill/>
                      <a:prstDash val="solid"/>
                    </a:lnBlToTr>
                    <a:solidFill>
                      <a:srgbClr val="5847FC"/>
                    </a:solidFill>
                  </a:tcPr>
                </a:tc>
                <a:extLst>
                  <a:ext uri="{0D108BD9-81ED-4DB2-BD59-A6C34878D82A}">
                    <a16:rowId xmlns:a16="http://schemas.microsoft.com/office/drawing/2014/main" val="3741017008"/>
                  </a:ext>
                </a:extLst>
              </a:tr>
              <a:tr h="458294">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2,500,000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2,200,000</a:t>
                      </a:r>
                    </a:p>
                  </a:txBody>
                  <a:tcPr anchor="ctr">
                    <a:lnL>
                      <a:noFill/>
                    </a:lnL>
                    <a:lnR>
                      <a:noFill/>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+14%</a:t>
                      </a:r>
                    </a:p>
                  </a:txBody>
                  <a:tcPr anchor="ctr">
                    <a:lnL>
                      <a:noFill/>
                    </a:lnL>
                    <a:lnR w="12700" cap="flat" cmpd="sng" algn="ctr">
                      <a:noFill/>
                      <a:prstDash val="solid"/>
                      <a:miter lim="800000"/>
                    </a:lnR>
                    <a:lnT w="12700" cap="flat" cmpd="sng" algn="ctr">
                      <a:noFill/>
                      <a:prstDash val="solid"/>
                      <a:miter lim="800000"/>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1888340"/>
                  </a:ext>
                </a:extLst>
              </a:tr>
              <a:tr h="485725">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1,200,000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1,400,000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37089168"/>
                  </a:ext>
                </a:extLst>
              </a:tr>
              <a:tr h="532525">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1,000,000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800,000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+25%</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1597798"/>
                  </a:ext>
                </a:extLst>
              </a:tr>
              <a:tr h="472009">
                <a:tc>
                  <a:txBody>
                    <a:bodyPr/>
                    <a:lstStyle/>
                    <a:p>
                      <a:pPr algn="ctr"/>
                      <a:r>
                        <a:rPr lang="en-US" sz="1600">
                          <a:solidFill>
                            <a:schemeClr val="bg1"/>
                          </a:solidFill>
                          <a:latin typeface="Quicksand" panose="02070303000000060000" pitchFamily="18" charset="77"/>
                        </a:rPr>
                        <a:t>Row heading</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40%</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36%</a:t>
                      </a:r>
                    </a:p>
                  </a:txBody>
                  <a:tcPr anchor="ctr">
                    <a:lnL>
                      <a:noFill/>
                    </a:lnL>
                    <a:lnR>
                      <a:noFill/>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a:solidFill>
                            <a:schemeClr val="bg1"/>
                          </a:solidFill>
                          <a:latin typeface="Quicksand" panose="02070303000000060000" pitchFamily="18" charset="77"/>
                        </a:rPr>
                        <a:t>+4%</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376521"/>
                  </a:ext>
                </a:extLst>
              </a:tr>
              <a:tr h="545360">
                <a:tc>
                  <a:txBody>
                    <a:bodyPr/>
                    <a:lstStyle/>
                    <a:p>
                      <a:pPr algn="ctr"/>
                      <a:r>
                        <a:rPr lang="en-US" sz="1600">
                          <a:solidFill>
                            <a:schemeClr val="bg1"/>
                          </a:solidFill>
                          <a:latin typeface="Quicksand" panose="02070303000000060000" pitchFamily="18" charset="77"/>
                        </a:rPr>
                        <a:t>Row result</a:t>
                      </a:r>
                    </a:p>
                  </a:txBody>
                  <a:tcPr anchor="ctr">
                    <a:lnL w="12700" cap="flat" cmpd="sng" algn="ctr">
                      <a:noFill/>
                      <a:prstDash val="solid"/>
                      <a:miter lim="800000"/>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bg1"/>
                          </a:solidFill>
                          <a:latin typeface="Quicksand" panose="02070303000000060000" pitchFamily="18" charset="77"/>
                        </a:rPr>
                        <a:t>5,000,000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bg1"/>
                          </a:solidFill>
                          <a:latin typeface="Quicksand" panose="02070303000000060000" pitchFamily="18" charset="77"/>
                        </a:rPr>
                        <a:t>4,500,000</a:t>
                      </a:r>
                    </a:p>
                  </a:txBody>
                  <a:tcPr anchor="ctr">
                    <a:lnL>
                      <a:noFill/>
                    </a:lnL>
                    <a:lnR>
                      <a:noFill/>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tc>
                  <a:txBody>
                    <a:bodyPr/>
                    <a:lstStyle/>
                    <a:p>
                      <a:pPr algn="ctr"/>
                      <a:r>
                        <a:rPr lang="en-US" sz="1600">
                          <a:solidFill>
                            <a:schemeClr val="bg1"/>
                          </a:solidFill>
                          <a:latin typeface="Quicksand" panose="02070303000000060000" pitchFamily="18" charset="77"/>
                        </a:rPr>
                        <a:t>+11%</a:t>
                      </a:r>
                    </a:p>
                  </a:txBody>
                  <a:tcPr anchor="ctr">
                    <a:lnL>
                      <a:noFill/>
                    </a:lnL>
                    <a:lnR w="12700" cap="flat" cmpd="sng" algn="ctr">
                      <a:noFill/>
                      <a:prstDash val="solid"/>
                      <a:miter lim="800000"/>
                    </a:lnR>
                    <a:lnT w="3175" cap="flat" cmpd="sng" algn="ctr">
                      <a:solidFill>
                        <a:schemeClr val="bg1">
                          <a:lumMod val="85000"/>
                        </a:schemeClr>
                      </a:solidFill>
                      <a:prstDash val="solid"/>
                      <a:round/>
                      <a:headEnd type="none" w="med" len="med"/>
                      <a:tailEnd type="none" w="med" len="med"/>
                    </a:lnT>
                    <a:lnB w="12700" cap="flat" cmpd="sng" algn="ctr">
                      <a:noFill/>
                      <a:prstDash val="solid"/>
                      <a:miter lim="800000"/>
                    </a:lnB>
                    <a:lnTlToBr w="12700" cmpd="sng">
                      <a:noFill/>
                      <a:prstDash val="solid"/>
                    </a:lnTlToBr>
                    <a:lnBlToTr w="12700" cmpd="sng">
                      <a:noFill/>
                      <a:prstDash val="solid"/>
                    </a:lnBlToTr>
                    <a:solidFill>
                      <a:schemeClr val="bg1">
                        <a:lumMod val="85000"/>
                        <a:alpha val="49733"/>
                      </a:schemeClr>
                    </a:solidFill>
                  </a:tcPr>
                </a:tc>
                <a:extLst>
                  <a:ext uri="{0D108BD9-81ED-4DB2-BD59-A6C34878D82A}">
                    <a16:rowId xmlns:a16="http://schemas.microsoft.com/office/drawing/2014/main" val="1918266800"/>
                  </a:ext>
                </a:extLst>
              </a:tr>
            </a:tbl>
          </a:graphicData>
        </a:graphic>
      </p:graphicFrame>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Tree>
    <p:extLst>
      <p:ext uri="{BB962C8B-B14F-4D97-AF65-F5344CB8AC3E}">
        <p14:creationId xmlns:p14="http://schemas.microsoft.com/office/powerpoint/2010/main" val="51034098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Filler 7">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724584-04E2-5AB9-02EA-2D46F9441439}"/>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08938834-6F86-46DF-BB81-B17A8FABFD5E}"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3" name="Oval 2">
            <a:extLst>
              <a:ext uri="{FF2B5EF4-FFF2-40B4-BE49-F238E27FC236}">
                <a16:creationId xmlns:a16="http://schemas.microsoft.com/office/drawing/2014/main" id="{9CD2DA62-FC63-7BEA-C298-14D3F54F0313}"/>
              </a:ext>
            </a:extLst>
          </p:cNvPr>
          <p:cNvSpPr/>
          <p:nvPr userDrawn="1"/>
        </p:nvSpPr>
        <p:spPr>
          <a:xfrm>
            <a:off x="2676497" y="2229146"/>
            <a:ext cx="3525608" cy="3525608"/>
          </a:xfrm>
          <a:prstGeom prst="ellipse">
            <a:avLst/>
          </a:prstGeom>
          <a:noFill/>
          <a:ln w="31750">
            <a:solidFill>
              <a:srgbClr val="57BA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399E08D7-7313-4C2E-E9C1-8CDA141057D2}"/>
              </a:ext>
            </a:extLst>
          </p:cNvPr>
          <p:cNvSpPr/>
          <p:nvPr userDrawn="1"/>
        </p:nvSpPr>
        <p:spPr>
          <a:xfrm>
            <a:off x="6202105" y="1111956"/>
            <a:ext cx="2520778" cy="2520778"/>
          </a:xfrm>
          <a:prstGeom prst="ellipse">
            <a:avLst/>
          </a:prstGeom>
          <a:noFill/>
          <a:ln w="31750">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FD88032E-359D-2F31-F9D9-67791D34DA0C}"/>
              </a:ext>
            </a:extLst>
          </p:cNvPr>
          <p:cNvSpPr/>
          <p:nvPr userDrawn="1"/>
        </p:nvSpPr>
        <p:spPr>
          <a:xfrm>
            <a:off x="6298899" y="3980343"/>
            <a:ext cx="2327190" cy="2327190"/>
          </a:xfrm>
          <a:prstGeom prst="ellipse">
            <a:avLst/>
          </a:prstGeom>
          <a:noFill/>
          <a:ln w="31750">
            <a:solidFill>
              <a:srgbClr val="668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29">
            <a:extLst>
              <a:ext uri="{FF2B5EF4-FFF2-40B4-BE49-F238E27FC236}">
                <a16:creationId xmlns:a16="http://schemas.microsoft.com/office/drawing/2014/main" id="{A1F2F14F-C076-128F-CF13-F4989797EA5A}"/>
              </a:ext>
            </a:extLst>
          </p:cNvPr>
          <p:cNvSpPr>
            <a:spLocks noGrp="1"/>
          </p:cNvSpPr>
          <p:nvPr>
            <p:ph type="body" sz="quarter" idx="16" hasCustomPrompt="1"/>
          </p:nvPr>
        </p:nvSpPr>
        <p:spPr>
          <a:xfrm>
            <a:off x="3125165" y="2960821"/>
            <a:ext cx="272005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6" name="Text Placeholder 29">
            <a:extLst>
              <a:ext uri="{FF2B5EF4-FFF2-40B4-BE49-F238E27FC236}">
                <a16:creationId xmlns:a16="http://schemas.microsoft.com/office/drawing/2014/main" id="{B256D495-7EA6-809F-D9AF-7966C2C39AF9}"/>
              </a:ext>
            </a:extLst>
          </p:cNvPr>
          <p:cNvSpPr>
            <a:spLocks noGrp="1"/>
          </p:cNvSpPr>
          <p:nvPr>
            <p:ph type="body" sz="quarter" idx="17" hasCustomPrompt="1"/>
          </p:nvPr>
        </p:nvSpPr>
        <p:spPr>
          <a:xfrm>
            <a:off x="3125165" y="4460127"/>
            <a:ext cx="272005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7" name="Text Placeholder 29">
            <a:extLst>
              <a:ext uri="{FF2B5EF4-FFF2-40B4-BE49-F238E27FC236}">
                <a16:creationId xmlns:a16="http://schemas.microsoft.com/office/drawing/2014/main" id="{BED6493C-7925-C789-B900-5451582B2A2C}"/>
              </a:ext>
            </a:extLst>
          </p:cNvPr>
          <p:cNvSpPr>
            <a:spLocks noGrp="1"/>
          </p:cNvSpPr>
          <p:nvPr>
            <p:ph type="body" sz="quarter" idx="18" hasCustomPrompt="1"/>
          </p:nvPr>
        </p:nvSpPr>
        <p:spPr>
          <a:xfrm>
            <a:off x="6778575" y="4147644"/>
            <a:ext cx="1474174"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8" name="Text Placeholder 29">
            <a:extLst>
              <a:ext uri="{FF2B5EF4-FFF2-40B4-BE49-F238E27FC236}">
                <a16:creationId xmlns:a16="http://schemas.microsoft.com/office/drawing/2014/main" id="{AD8CAF56-6A19-798B-61D7-20EE514FE963}"/>
              </a:ext>
            </a:extLst>
          </p:cNvPr>
          <p:cNvSpPr>
            <a:spLocks noGrp="1"/>
          </p:cNvSpPr>
          <p:nvPr>
            <p:ph type="body" sz="quarter" idx="19" hasCustomPrompt="1"/>
          </p:nvPr>
        </p:nvSpPr>
        <p:spPr>
          <a:xfrm>
            <a:off x="6685977" y="5547467"/>
            <a:ext cx="165937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19" name="Text Placeholder 29">
            <a:extLst>
              <a:ext uri="{FF2B5EF4-FFF2-40B4-BE49-F238E27FC236}">
                <a16:creationId xmlns:a16="http://schemas.microsoft.com/office/drawing/2014/main" id="{20D97F04-0646-DA33-B613-1C542FF8ECB0}"/>
              </a:ext>
            </a:extLst>
          </p:cNvPr>
          <p:cNvSpPr>
            <a:spLocks noGrp="1"/>
          </p:cNvSpPr>
          <p:nvPr>
            <p:ph type="body" sz="quarter" idx="20" hasCustomPrompt="1"/>
          </p:nvPr>
        </p:nvSpPr>
        <p:spPr>
          <a:xfrm>
            <a:off x="6778575" y="1412732"/>
            <a:ext cx="1474174"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20" name="Text Placeholder 29">
            <a:extLst>
              <a:ext uri="{FF2B5EF4-FFF2-40B4-BE49-F238E27FC236}">
                <a16:creationId xmlns:a16="http://schemas.microsoft.com/office/drawing/2014/main" id="{17B65874-AF7F-9E0C-B2C3-1654E19D75D6}"/>
              </a:ext>
            </a:extLst>
          </p:cNvPr>
          <p:cNvSpPr>
            <a:spLocks noGrp="1"/>
          </p:cNvSpPr>
          <p:nvPr>
            <p:ph type="body" sz="quarter" idx="21" hasCustomPrompt="1"/>
          </p:nvPr>
        </p:nvSpPr>
        <p:spPr>
          <a:xfrm>
            <a:off x="6685977" y="2812555"/>
            <a:ext cx="1659370" cy="546100"/>
          </a:xfrm>
        </p:spPr>
        <p:txBody>
          <a:bodyPr anchor="ctr">
            <a:normAutofit/>
          </a:bodyPr>
          <a:lstStyle>
            <a:lvl1pPr algn="ctr">
              <a:lnSpc>
                <a:spcPct val="100000"/>
              </a:lnSpc>
              <a:spcBef>
                <a:spcPts val="0"/>
              </a:spcBef>
              <a:defRPr sz="1600" b="0">
                <a:solidFill>
                  <a:schemeClr val="bg1"/>
                </a:solidFill>
                <a:latin typeface="+mn-lt"/>
              </a:defRPr>
            </a:lvl1pPr>
          </a:lstStyle>
          <a:p>
            <a:pPr lvl="0"/>
            <a:r>
              <a:rPr lang="en-US"/>
              <a:t>Text Here</a:t>
            </a:r>
          </a:p>
        </p:txBody>
      </p:sp>
      <p:sp>
        <p:nvSpPr>
          <p:cNvPr id="22" name="Text Placeholder 29">
            <a:extLst>
              <a:ext uri="{FF2B5EF4-FFF2-40B4-BE49-F238E27FC236}">
                <a16:creationId xmlns:a16="http://schemas.microsoft.com/office/drawing/2014/main" id="{6D8FDF9B-D4FA-6EE0-6A8B-CEC9DD79C77F}"/>
              </a:ext>
            </a:extLst>
          </p:cNvPr>
          <p:cNvSpPr>
            <a:spLocks noGrp="1"/>
          </p:cNvSpPr>
          <p:nvPr>
            <p:ph type="body" sz="quarter" idx="22" hasCustomPrompt="1"/>
          </p:nvPr>
        </p:nvSpPr>
        <p:spPr>
          <a:xfrm>
            <a:off x="6039279" y="2098209"/>
            <a:ext cx="2839323" cy="546100"/>
          </a:xfrm>
        </p:spPr>
        <p:txBody>
          <a:bodyPr anchor="ctr">
            <a:noAutofit/>
          </a:bodyPr>
          <a:lstStyle>
            <a:lvl1pPr algn="ctr">
              <a:lnSpc>
                <a:spcPct val="100000"/>
              </a:lnSpc>
              <a:spcBef>
                <a:spcPts val="0"/>
              </a:spcBef>
              <a:defRPr sz="4000" b="0">
                <a:solidFill>
                  <a:schemeClr val="bg1"/>
                </a:solidFill>
                <a:latin typeface="+mj-lt"/>
              </a:defRPr>
            </a:lvl1pPr>
          </a:lstStyle>
          <a:p>
            <a:pPr lvl="0"/>
            <a:r>
              <a:rPr lang="en-US"/>
              <a:t>Text Here</a:t>
            </a:r>
          </a:p>
        </p:txBody>
      </p:sp>
      <p:sp>
        <p:nvSpPr>
          <p:cNvPr id="23" name="Text Placeholder 29">
            <a:extLst>
              <a:ext uri="{FF2B5EF4-FFF2-40B4-BE49-F238E27FC236}">
                <a16:creationId xmlns:a16="http://schemas.microsoft.com/office/drawing/2014/main" id="{C76AF5EA-F304-F5CB-94BC-711D17B8B130}"/>
              </a:ext>
            </a:extLst>
          </p:cNvPr>
          <p:cNvSpPr>
            <a:spLocks noGrp="1"/>
          </p:cNvSpPr>
          <p:nvPr>
            <p:ph type="body" sz="quarter" idx="23" hasCustomPrompt="1"/>
          </p:nvPr>
        </p:nvSpPr>
        <p:spPr>
          <a:xfrm>
            <a:off x="6039279" y="4824681"/>
            <a:ext cx="2839323" cy="546100"/>
          </a:xfrm>
        </p:spPr>
        <p:txBody>
          <a:bodyPr anchor="ctr">
            <a:noAutofit/>
          </a:bodyPr>
          <a:lstStyle>
            <a:lvl1pPr algn="ctr">
              <a:lnSpc>
                <a:spcPct val="100000"/>
              </a:lnSpc>
              <a:spcBef>
                <a:spcPts val="0"/>
              </a:spcBef>
              <a:defRPr sz="4000" b="0">
                <a:solidFill>
                  <a:schemeClr val="bg1"/>
                </a:solidFill>
                <a:latin typeface="+mj-lt"/>
              </a:defRPr>
            </a:lvl1pPr>
          </a:lstStyle>
          <a:p>
            <a:pPr lvl="0"/>
            <a:r>
              <a:rPr lang="en-US"/>
              <a:t>Text Here</a:t>
            </a:r>
          </a:p>
        </p:txBody>
      </p:sp>
      <p:sp>
        <p:nvSpPr>
          <p:cNvPr id="24" name="Text Placeholder 29">
            <a:extLst>
              <a:ext uri="{FF2B5EF4-FFF2-40B4-BE49-F238E27FC236}">
                <a16:creationId xmlns:a16="http://schemas.microsoft.com/office/drawing/2014/main" id="{356CFAE0-B9AC-03F0-E883-226B2AFD2713}"/>
              </a:ext>
            </a:extLst>
          </p:cNvPr>
          <p:cNvSpPr>
            <a:spLocks noGrp="1"/>
          </p:cNvSpPr>
          <p:nvPr>
            <p:ph type="body" sz="quarter" idx="24" hasCustomPrompt="1"/>
          </p:nvPr>
        </p:nvSpPr>
        <p:spPr>
          <a:xfrm>
            <a:off x="2565144" y="3710474"/>
            <a:ext cx="3840092" cy="546100"/>
          </a:xfrm>
        </p:spPr>
        <p:txBody>
          <a:bodyPr anchor="ctr">
            <a:noAutofit/>
          </a:bodyPr>
          <a:lstStyle>
            <a:lvl1pPr algn="ctr">
              <a:lnSpc>
                <a:spcPct val="100000"/>
              </a:lnSpc>
              <a:spcBef>
                <a:spcPts val="0"/>
              </a:spcBef>
              <a:defRPr sz="4000" b="0">
                <a:solidFill>
                  <a:schemeClr val="bg1"/>
                </a:solidFill>
                <a:latin typeface="+mj-lt"/>
              </a:defRPr>
            </a:lvl1pPr>
          </a:lstStyle>
          <a:p>
            <a:pPr lvl="0"/>
            <a:r>
              <a:rPr lang="en-US"/>
              <a:t>Text Here</a:t>
            </a:r>
          </a:p>
        </p:txBody>
      </p:sp>
    </p:spTree>
    <p:extLst>
      <p:ext uri="{BB962C8B-B14F-4D97-AF65-F5344CB8AC3E}">
        <p14:creationId xmlns:p14="http://schemas.microsoft.com/office/powerpoint/2010/main" val="89216269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Filler 8">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724584-04E2-5AB9-02EA-2D46F9441439}"/>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sp>
        <p:nvSpPr>
          <p:cNvPr id="5" name="Title 1">
            <a:extLst>
              <a:ext uri="{FF2B5EF4-FFF2-40B4-BE49-F238E27FC236}">
                <a16:creationId xmlns:a16="http://schemas.microsoft.com/office/drawing/2014/main" id="{AD0B519B-BBBC-3E6B-B3FD-A990F5FAAF53}"/>
              </a:ext>
            </a:extLst>
          </p:cNvPr>
          <p:cNvSpPr>
            <a:spLocks noGrp="1"/>
          </p:cNvSpPr>
          <p:nvPr>
            <p:ph type="title"/>
          </p:nvPr>
        </p:nvSpPr>
        <p:spPr>
          <a:xfrm>
            <a:off x="1095270" y="365125"/>
            <a:ext cx="10634614" cy="637765"/>
          </a:xfrm>
        </p:spPr>
        <p:txBody>
          <a:bodyPr>
            <a:noAutofit/>
          </a:bodyPr>
          <a:lstStyle>
            <a:lvl1pPr>
              <a:defRPr sz="4000">
                <a:solidFill>
                  <a:schemeClr val="bg1"/>
                </a:solidFill>
              </a:defRPr>
            </a:lvl1pPr>
          </a:lstStyle>
          <a:p>
            <a:r>
              <a:rPr lang="en-GB"/>
              <a:t>Click to edit Master title style</a:t>
            </a:r>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cxnSp>
        <p:nvCxnSpPr>
          <p:cNvPr id="6" name="Straight Connector 5">
            <a:extLst>
              <a:ext uri="{FF2B5EF4-FFF2-40B4-BE49-F238E27FC236}">
                <a16:creationId xmlns:a16="http://schemas.microsoft.com/office/drawing/2014/main" id="{AF4DA0B7-9F22-AAC8-389A-4D795ED12DA2}"/>
              </a:ext>
            </a:extLst>
          </p:cNvPr>
          <p:cNvCxnSpPr>
            <a:cxnSpLocks/>
            <a:endCxn id="39" idx="6"/>
          </p:cNvCxnSpPr>
          <p:nvPr userDrawn="1"/>
        </p:nvCxnSpPr>
        <p:spPr>
          <a:xfrm flipV="1">
            <a:off x="565621" y="3422768"/>
            <a:ext cx="8975468" cy="5080"/>
          </a:xfrm>
          <a:prstGeom prst="line">
            <a:avLst/>
          </a:prstGeom>
          <a:ln w="28575">
            <a:solidFill>
              <a:srgbClr val="FDFAFF">
                <a:alpha val="14000"/>
              </a:srgbClr>
            </a:solidFill>
          </a:ln>
        </p:spPr>
        <p:style>
          <a:lnRef idx="2">
            <a:schemeClr val="accent1"/>
          </a:lnRef>
          <a:fillRef idx="0">
            <a:schemeClr val="accent1"/>
          </a:fillRef>
          <a:effectRef idx="1">
            <a:schemeClr val="accent1"/>
          </a:effectRef>
          <a:fontRef idx="minor">
            <a:schemeClr val="tx1"/>
          </a:fontRef>
        </p:style>
      </p:cxnSp>
      <p:sp>
        <p:nvSpPr>
          <p:cNvPr id="10" name="Oval 9">
            <a:extLst>
              <a:ext uri="{FF2B5EF4-FFF2-40B4-BE49-F238E27FC236}">
                <a16:creationId xmlns:a16="http://schemas.microsoft.com/office/drawing/2014/main" id="{744E643B-1F4B-07BA-96FC-BFC04BF3E45B}"/>
              </a:ext>
            </a:extLst>
          </p:cNvPr>
          <p:cNvSpPr/>
          <p:nvPr userDrawn="1"/>
        </p:nvSpPr>
        <p:spPr>
          <a:xfrm>
            <a:off x="375121" y="3333750"/>
            <a:ext cx="190500" cy="190500"/>
          </a:xfrm>
          <a:prstGeom prst="ellipse">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3589D1F-8E51-0FDF-6159-FFD532967B8F}"/>
              </a:ext>
            </a:extLst>
          </p:cNvPr>
          <p:cNvSpPr txBox="1"/>
          <p:nvPr userDrawn="1"/>
        </p:nvSpPr>
        <p:spPr>
          <a:xfrm>
            <a:off x="106065" y="2761842"/>
            <a:ext cx="728611" cy="461665"/>
          </a:xfrm>
          <a:prstGeom prst="rect">
            <a:avLst/>
          </a:prstGeom>
          <a:noFill/>
        </p:spPr>
        <p:txBody>
          <a:bodyPr wrap="square" rtlCol="0">
            <a:spAutoFit/>
          </a:bodyPr>
          <a:lstStyle/>
          <a:p>
            <a:pPr algn="ctr">
              <a:spcAft>
                <a:spcPts val="638"/>
              </a:spcAft>
              <a:buNone/>
            </a:pPr>
            <a:r>
              <a:rPr lang="en-GB" sz="2400" b="1">
                <a:solidFill>
                  <a:srgbClr val="57BAE5"/>
                </a:solidFill>
                <a:effectLst/>
                <a:latin typeface="Quicksand Bold" panose="02070303000000060000" pitchFamily="18" charset="77"/>
              </a:rPr>
              <a:t>1</a:t>
            </a:r>
            <a:endParaRPr lang="en-GB" sz="2400">
              <a:solidFill>
                <a:schemeClr val="bg1"/>
              </a:solidFill>
              <a:effectLst/>
              <a:latin typeface="Quicksand Book" panose="02070303000000060000" pitchFamily="18" charset="77"/>
            </a:endParaRPr>
          </a:p>
        </p:txBody>
      </p:sp>
      <p:cxnSp>
        <p:nvCxnSpPr>
          <p:cNvPr id="13" name="Straight Connector 12">
            <a:extLst>
              <a:ext uri="{FF2B5EF4-FFF2-40B4-BE49-F238E27FC236}">
                <a16:creationId xmlns:a16="http://schemas.microsoft.com/office/drawing/2014/main" id="{6E0CEABC-73C2-F12E-92D2-32B3F4518791}"/>
              </a:ext>
            </a:extLst>
          </p:cNvPr>
          <p:cNvCxnSpPr>
            <a:cxnSpLocks/>
          </p:cNvCxnSpPr>
          <p:nvPr userDrawn="1"/>
        </p:nvCxnSpPr>
        <p:spPr>
          <a:xfrm>
            <a:off x="470370" y="3429000"/>
            <a:ext cx="0" cy="2332799"/>
          </a:xfrm>
          <a:prstGeom prst="line">
            <a:avLst/>
          </a:prstGeom>
          <a:ln w="6350">
            <a:solidFill>
              <a:srgbClr val="57BAE5"/>
            </a:solidFill>
          </a:ln>
        </p:spPr>
        <p:style>
          <a:lnRef idx="2">
            <a:schemeClr val="accent1"/>
          </a:lnRef>
          <a:fillRef idx="0">
            <a:schemeClr val="accent1"/>
          </a:fillRef>
          <a:effectRef idx="1">
            <a:schemeClr val="accent1"/>
          </a:effectRef>
          <a:fontRef idx="minor">
            <a:schemeClr val="tx1"/>
          </a:fontRef>
        </p:style>
      </p:cxnSp>
      <p:sp>
        <p:nvSpPr>
          <p:cNvPr id="14" name="Oval 13">
            <a:extLst>
              <a:ext uri="{FF2B5EF4-FFF2-40B4-BE49-F238E27FC236}">
                <a16:creationId xmlns:a16="http://schemas.microsoft.com/office/drawing/2014/main" id="{5F919021-70EF-6FA3-192A-8A0C3C5E9E97}"/>
              </a:ext>
            </a:extLst>
          </p:cNvPr>
          <p:cNvSpPr/>
          <p:nvPr userDrawn="1"/>
        </p:nvSpPr>
        <p:spPr>
          <a:xfrm>
            <a:off x="1989531" y="3327518"/>
            <a:ext cx="190500" cy="190500"/>
          </a:xfrm>
          <a:prstGeom prst="ellipse">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CC72DFC3-4A66-B1D9-4FDB-E27CA9CD6003}"/>
              </a:ext>
            </a:extLst>
          </p:cNvPr>
          <p:cNvSpPr txBox="1"/>
          <p:nvPr userDrawn="1"/>
        </p:nvSpPr>
        <p:spPr>
          <a:xfrm>
            <a:off x="1720475" y="3538965"/>
            <a:ext cx="728611" cy="461665"/>
          </a:xfrm>
          <a:prstGeom prst="rect">
            <a:avLst/>
          </a:prstGeom>
          <a:noFill/>
        </p:spPr>
        <p:txBody>
          <a:bodyPr wrap="square" rtlCol="0">
            <a:spAutoFit/>
          </a:bodyPr>
          <a:lstStyle/>
          <a:p>
            <a:pPr algn="ctr">
              <a:spcAft>
                <a:spcPts val="638"/>
              </a:spcAft>
              <a:buNone/>
            </a:pPr>
            <a:r>
              <a:rPr lang="en-GB" sz="2400" b="1">
                <a:solidFill>
                  <a:srgbClr val="EE45AC"/>
                </a:solidFill>
                <a:latin typeface="Quicksand Bold" panose="02070303000000060000" pitchFamily="18" charset="77"/>
              </a:rPr>
              <a:t>2</a:t>
            </a:r>
            <a:endParaRPr lang="en-GB" sz="2400">
              <a:solidFill>
                <a:srgbClr val="EE45AC"/>
              </a:solidFill>
              <a:effectLst/>
              <a:latin typeface="Quicksand Book" panose="02070303000000060000" pitchFamily="18" charset="77"/>
            </a:endParaRPr>
          </a:p>
        </p:txBody>
      </p:sp>
      <p:cxnSp>
        <p:nvCxnSpPr>
          <p:cNvPr id="25" name="Straight Connector 24">
            <a:extLst>
              <a:ext uri="{FF2B5EF4-FFF2-40B4-BE49-F238E27FC236}">
                <a16:creationId xmlns:a16="http://schemas.microsoft.com/office/drawing/2014/main" id="{603D5F32-AAF3-0708-E928-82E4853FEE91}"/>
              </a:ext>
            </a:extLst>
          </p:cNvPr>
          <p:cNvCxnSpPr>
            <a:cxnSpLocks/>
          </p:cNvCxnSpPr>
          <p:nvPr userDrawn="1"/>
        </p:nvCxnSpPr>
        <p:spPr>
          <a:xfrm>
            <a:off x="2084780" y="1706984"/>
            <a:ext cx="0" cy="1715784"/>
          </a:xfrm>
          <a:prstGeom prst="line">
            <a:avLst/>
          </a:prstGeom>
          <a:ln w="6350">
            <a:solidFill>
              <a:srgbClr val="EE45AC"/>
            </a:solidFill>
          </a:ln>
        </p:spPr>
        <p:style>
          <a:lnRef idx="2">
            <a:schemeClr val="accent1"/>
          </a:lnRef>
          <a:fillRef idx="0">
            <a:schemeClr val="accent1"/>
          </a:fillRef>
          <a:effectRef idx="1">
            <a:schemeClr val="accent1"/>
          </a:effectRef>
          <a:fontRef idx="minor">
            <a:schemeClr val="tx1"/>
          </a:fontRef>
        </p:style>
      </p:cxnSp>
      <p:sp>
        <p:nvSpPr>
          <p:cNvPr id="28" name="Oval 27">
            <a:extLst>
              <a:ext uri="{FF2B5EF4-FFF2-40B4-BE49-F238E27FC236}">
                <a16:creationId xmlns:a16="http://schemas.microsoft.com/office/drawing/2014/main" id="{5A569E3D-E4AD-0BAA-BBE3-F8FF881D9618}"/>
              </a:ext>
            </a:extLst>
          </p:cNvPr>
          <p:cNvSpPr/>
          <p:nvPr userDrawn="1"/>
        </p:nvSpPr>
        <p:spPr>
          <a:xfrm>
            <a:off x="4021124" y="3333750"/>
            <a:ext cx="190500" cy="190500"/>
          </a:xfrm>
          <a:prstGeom prst="ellipse">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25253CF0-FC7C-953C-82C4-BCD73D5A735D}"/>
              </a:ext>
            </a:extLst>
          </p:cNvPr>
          <p:cNvSpPr txBox="1"/>
          <p:nvPr userDrawn="1"/>
        </p:nvSpPr>
        <p:spPr>
          <a:xfrm>
            <a:off x="3751615" y="2761842"/>
            <a:ext cx="728611" cy="461665"/>
          </a:xfrm>
          <a:prstGeom prst="rect">
            <a:avLst/>
          </a:prstGeom>
          <a:noFill/>
        </p:spPr>
        <p:txBody>
          <a:bodyPr wrap="square" rtlCol="0">
            <a:spAutoFit/>
          </a:bodyPr>
          <a:lstStyle/>
          <a:p>
            <a:pPr algn="ctr">
              <a:spcAft>
                <a:spcPts val="638"/>
              </a:spcAft>
              <a:buNone/>
            </a:pPr>
            <a:r>
              <a:rPr lang="en-GB" sz="2400" b="1">
                <a:solidFill>
                  <a:srgbClr val="6680FF"/>
                </a:solidFill>
                <a:effectLst/>
                <a:latin typeface="Quicksand Bold" panose="02070303000000060000" pitchFamily="18" charset="77"/>
              </a:rPr>
              <a:t>3</a:t>
            </a:r>
            <a:endParaRPr lang="en-GB" sz="2400">
              <a:solidFill>
                <a:srgbClr val="6680FF"/>
              </a:solidFill>
              <a:effectLst/>
              <a:latin typeface="Quicksand Book" panose="02070303000000060000" pitchFamily="18" charset="77"/>
            </a:endParaRPr>
          </a:p>
        </p:txBody>
      </p:sp>
      <p:cxnSp>
        <p:nvCxnSpPr>
          <p:cNvPr id="30" name="Straight Connector 29">
            <a:extLst>
              <a:ext uri="{FF2B5EF4-FFF2-40B4-BE49-F238E27FC236}">
                <a16:creationId xmlns:a16="http://schemas.microsoft.com/office/drawing/2014/main" id="{D3E797FD-BE4A-D375-5F61-7E4625849601}"/>
              </a:ext>
            </a:extLst>
          </p:cNvPr>
          <p:cNvCxnSpPr>
            <a:cxnSpLocks/>
          </p:cNvCxnSpPr>
          <p:nvPr userDrawn="1"/>
        </p:nvCxnSpPr>
        <p:spPr>
          <a:xfrm>
            <a:off x="4116373" y="3429000"/>
            <a:ext cx="0" cy="2332799"/>
          </a:xfrm>
          <a:prstGeom prst="line">
            <a:avLst/>
          </a:prstGeom>
          <a:ln w="6350">
            <a:solidFill>
              <a:srgbClr val="6680FF"/>
            </a:solidFill>
          </a:ln>
        </p:spPr>
        <p:style>
          <a:lnRef idx="2">
            <a:schemeClr val="accent1"/>
          </a:lnRef>
          <a:fillRef idx="0">
            <a:schemeClr val="accent1"/>
          </a:fillRef>
          <a:effectRef idx="1">
            <a:schemeClr val="accent1"/>
          </a:effectRef>
          <a:fontRef idx="minor">
            <a:schemeClr val="tx1"/>
          </a:fontRef>
        </p:style>
      </p:cxnSp>
      <p:sp>
        <p:nvSpPr>
          <p:cNvPr id="31" name="Oval 30">
            <a:extLst>
              <a:ext uri="{FF2B5EF4-FFF2-40B4-BE49-F238E27FC236}">
                <a16:creationId xmlns:a16="http://schemas.microsoft.com/office/drawing/2014/main" id="{BA0079A4-7AC2-3033-4517-256E2C161195}"/>
              </a:ext>
            </a:extLst>
          </p:cNvPr>
          <p:cNvSpPr/>
          <p:nvPr userDrawn="1"/>
        </p:nvSpPr>
        <p:spPr>
          <a:xfrm>
            <a:off x="5704227" y="3327518"/>
            <a:ext cx="190500" cy="190500"/>
          </a:xfrm>
          <a:prstGeom prst="ellipse">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4EFB75C6-0650-25C7-C3CE-A0C52EF54302}"/>
              </a:ext>
            </a:extLst>
          </p:cNvPr>
          <p:cNvSpPr txBox="1"/>
          <p:nvPr userDrawn="1"/>
        </p:nvSpPr>
        <p:spPr>
          <a:xfrm>
            <a:off x="5431265" y="3538965"/>
            <a:ext cx="728611" cy="461665"/>
          </a:xfrm>
          <a:prstGeom prst="rect">
            <a:avLst/>
          </a:prstGeom>
          <a:noFill/>
        </p:spPr>
        <p:txBody>
          <a:bodyPr wrap="square" rtlCol="0">
            <a:spAutoFit/>
          </a:bodyPr>
          <a:lstStyle/>
          <a:p>
            <a:pPr algn="ctr">
              <a:spcAft>
                <a:spcPts val="638"/>
              </a:spcAft>
              <a:buNone/>
            </a:pPr>
            <a:r>
              <a:rPr lang="en-GB" sz="2400" b="1">
                <a:solidFill>
                  <a:srgbClr val="5847FC"/>
                </a:solidFill>
                <a:latin typeface="Quicksand Bold" panose="02070303000000060000" pitchFamily="18" charset="77"/>
              </a:rPr>
              <a:t>4</a:t>
            </a:r>
            <a:endParaRPr lang="en-GB" sz="2400">
              <a:solidFill>
                <a:srgbClr val="5847FC"/>
              </a:solidFill>
              <a:effectLst/>
              <a:latin typeface="Quicksand Book" panose="02070303000000060000" pitchFamily="18" charset="77"/>
            </a:endParaRPr>
          </a:p>
        </p:txBody>
      </p:sp>
      <p:cxnSp>
        <p:nvCxnSpPr>
          <p:cNvPr id="33" name="Straight Connector 32">
            <a:extLst>
              <a:ext uri="{FF2B5EF4-FFF2-40B4-BE49-F238E27FC236}">
                <a16:creationId xmlns:a16="http://schemas.microsoft.com/office/drawing/2014/main" id="{C7030692-CE3F-CB69-D714-D30964363DA5}"/>
              </a:ext>
            </a:extLst>
          </p:cNvPr>
          <p:cNvCxnSpPr>
            <a:cxnSpLocks/>
          </p:cNvCxnSpPr>
          <p:nvPr userDrawn="1"/>
        </p:nvCxnSpPr>
        <p:spPr>
          <a:xfrm>
            <a:off x="5799476" y="1706984"/>
            <a:ext cx="0" cy="1715784"/>
          </a:xfrm>
          <a:prstGeom prst="line">
            <a:avLst/>
          </a:prstGeom>
          <a:ln w="6350">
            <a:solidFill>
              <a:srgbClr val="5847FC"/>
            </a:solidFill>
          </a:ln>
        </p:spPr>
        <p:style>
          <a:lnRef idx="2">
            <a:schemeClr val="accent1"/>
          </a:lnRef>
          <a:fillRef idx="0">
            <a:schemeClr val="accent1"/>
          </a:fillRef>
          <a:effectRef idx="1">
            <a:schemeClr val="accent1"/>
          </a:effectRef>
          <a:fontRef idx="minor">
            <a:schemeClr val="tx1"/>
          </a:fontRef>
        </p:style>
      </p:cxnSp>
      <p:sp>
        <p:nvSpPr>
          <p:cNvPr id="36" name="Oval 35">
            <a:extLst>
              <a:ext uri="{FF2B5EF4-FFF2-40B4-BE49-F238E27FC236}">
                <a16:creationId xmlns:a16="http://schemas.microsoft.com/office/drawing/2014/main" id="{E1D49206-EC1D-A2FE-75B1-2202B9D2D9EC}"/>
              </a:ext>
            </a:extLst>
          </p:cNvPr>
          <p:cNvSpPr/>
          <p:nvPr userDrawn="1"/>
        </p:nvSpPr>
        <p:spPr>
          <a:xfrm>
            <a:off x="7815842" y="3333750"/>
            <a:ext cx="190500" cy="190500"/>
          </a:xfrm>
          <a:prstGeom prst="ellipse">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43406AF2-B066-EB36-348E-7B5C9E814357}"/>
              </a:ext>
            </a:extLst>
          </p:cNvPr>
          <p:cNvSpPr txBox="1"/>
          <p:nvPr userDrawn="1"/>
        </p:nvSpPr>
        <p:spPr>
          <a:xfrm>
            <a:off x="7546786" y="2761842"/>
            <a:ext cx="728611" cy="461665"/>
          </a:xfrm>
          <a:prstGeom prst="rect">
            <a:avLst/>
          </a:prstGeom>
          <a:noFill/>
        </p:spPr>
        <p:txBody>
          <a:bodyPr wrap="square" rtlCol="0">
            <a:spAutoFit/>
          </a:bodyPr>
          <a:lstStyle/>
          <a:p>
            <a:pPr algn="ctr">
              <a:spcAft>
                <a:spcPts val="638"/>
              </a:spcAft>
              <a:buNone/>
            </a:pPr>
            <a:r>
              <a:rPr lang="en-GB" sz="2400" b="1">
                <a:solidFill>
                  <a:srgbClr val="57BAE5"/>
                </a:solidFill>
                <a:effectLst/>
                <a:latin typeface="Quicksand Bold" panose="02070303000000060000" pitchFamily="18" charset="77"/>
              </a:rPr>
              <a:t>5</a:t>
            </a:r>
            <a:endParaRPr lang="en-GB" sz="2400">
              <a:solidFill>
                <a:schemeClr val="bg1"/>
              </a:solidFill>
              <a:effectLst/>
              <a:latin typeface="Quicksand Book" panose="02070303000000060000" pitchFamily="18" charset="77"/>
            </a:endParaRPr>
          </a:p>
        </p:txBody>
      </p:sp>
      <p:cxnSp>
        <p:nvCxnSpPr>
          <p:cNvPr id="38" name="Straight Connector 37">
            <a:extLst>
              <a:ext uri="{FF2B5EF4-FFF2-40B4-BE49-F238E27FC236}">
                <a16:creationId xmlns:a16="http://schemas.microsoft.com/office/drawing/2014/main" id="{BC7A03CB-9C73-9207-84EF-E2505F5BFA1B}"/>
              </a:ext>
            </a:extLst>
          </p:cNvPr>
          <p:cNvCxnSpPr>
            <a:cxnSpLocks/>
          </p:cNvCxnSpPr>
          <p:nvPr userDrawn="1"/>
        </p:nvCxnSpPr>
        <p:spPr>
          <a:xfrm>
            <a:off x="7911091" y="3429000"/>
            <a:ext cx="0" cy="2332799"/>
          </a:xfrm>
          <a:prstGeom prst="line">
            <a:avLst/>
          </a:prstGeom>
          <a:ln w="6350">
            <a:solidFill>
              <a:srgbClr val="57BAE5"/>
            </a:solidFill>
          </a:ln>
        </p:spPr>
        <p:style>
          <a:lnRef idx="2">
            <a:schemeClr val="accent1"/>
          </a:lnRef>
          <a:fillRef idx="0">
            <a:schemeClr val="accent1"/>
          </a:fillRef>
          <a:effectRef idx="1">
            <a:schemeClr val="accent1"/>
          </a:effectRef>
          <a:fontRef idx="minor">
            <a:schemeClr val="tx1"/>
          </a:fontRef>
        </p:style>
      </p:cxnSp>
      <p:sp>
        <p:nvSpPr>
          <p:cNvPr id="39" name="Oval 38">
            <a:extLst>
              <a:ext uri="{FF2B5EF4-FFF2-40B4-BE49-F238E27FC236}">
                <a16:creationId xmlns:a16="http://schemas.microsoft.com/office/drawing/2014/main" id="{F9BCC940-C974-7650-233B-4AF00463772C}"/>
              </a:ext>
            </a:extLst>
          </p:cNvPr>
          <p:cNvSpPr/>
          <p:nvPr userDrawn="1"/>
        </p:nvSpPr>
        <p:spPr>
          <a:xfrm>
            <a:off x="9350589" y="3327518"/>
            <a:ext cx="190500" cy="190500"/>
          </a:xfrm>
          <a:prstGeom prst="ellipse">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92463494-A8AA-5736-6370-CCC171C52D00}"/>
              </a:ext>
            </a:extLst>
          </p:cNvPr>
          <p:cNvSpPr txBox="1"/>
          <p:nvPr userDrawn="1"/>
        </p:nvSpPr>
        <p:spPr>
          <a:xfrm>
            <a:off x="9081533" y="3538965"/>
            <a:ext cx="728611" cy="461665"/>
          </a:xfrm>
          <a:prstGeom prst="rect">
            <a:avLst/>
          </a:prstGeom>
          <a:noFill/>
        </p:spPr>
        <p:txBody>
          <a:bodyPr wrap="square" rtlCol="0">
            <a:spAutoFit/>
          </a:bodyPr>
          <a:lstStyle/>
          <a:p>
            <a:pPr algn="ctr">
              <a:spcAft>
                <a:spcPts val="638"/>
              </a:spcAft>
              <a:buNone/>
            </a:pPr>
            <a:r>
              <a:rPr lang="en-GB" sz="2400" b="1">
                <a:solidFill>
                  <a:srgbClr val="EE45AC"/>
                </a:solidFill>
                <a:latin typeface="Quicksand Bold" panose="02070303000000060000" pitchFamily="18" charset="77"/>
              </a:rPr>
              <a:t>6</a:t>
            </a:r>
            <a:endParaRPr lang="en-GB" sz="2400">
              <a:solidFill>
                <a:srgbClr val="EE45AC"/>
              </a:solidFill>
              <a:effectLst/>
              <a:latin typeface="Quicksand Book" panose="02070303000000060000" pitchFamily="18" charset="77"/>
            </a:endParaRPr>
          </a:p>
        </p:txBody>
      </p:sp>
      <p:cxnSp>
        <p:nvCxnSpPr>
          <p:cNvPr id="41" name="Straight Connector 40">
            <a:extLst>
              <a:ext uri="{FF2B5EF4-FFF2-40B4-BE49-F238E27FC236}">
                <a16:creationId xmlns:a16="http://schemas.microsoft.com/office/drawing/2014/main" id="{1314581C-7C66-A192-21C6-90B9E87AEEB0}"/>
              </a:ext>
            </a:extLst>
          </p:cNvPr>
          <p:cNvCxnSpPr>
            <a:cxnSpLocks/>
          </p:cNvCxnSpPr>
          <p:nvPr userDrawn="1"/>
        </p:nvCxnSpPr>
        <p:spPr>
          <a:xfrm>
            <a:off x="9445838" y="1706984"/>
            <a:ext cx="0" cy="1715784"/>
          </a:xfrm>
          <a:prstGeom prst="line">
            <a:avLst/>
          </a:prstGeom>
          <a:ln w="6350">
            <a:solidFill>
              <a:srgbClr val="EE45AC"/>
            </a:solidFill>
          </a:ln>
        </p:spPr>
        <p:style>
          <a:lnRef idx="2">
            <a:schemeClr val="accent1"/>
          </a:lnRef>
          <a:fillRef idx="0">
            <a:schemeClr val="accent1"/>
          </a:fillRef>
          <a:effectRef idx="1">
            <a:schemeClr val="accent1"/>
          </a:effectRef>
          <a:fontRef idx="minor">
            <a:schemeClr val="tx1"/>
          </a:fontRef>
        </p:style>
      </p:cxnSp>
      <p:sp>
        <p:nvSpPr>
          <p:cNvPr id="43" name="Text Placeholder 29">
            <a:extLst>
              <a:ext uri="{FF2B5EF4-FFF2-40B4-BE49-F238E27FC236}">
                <a16:creationId xmlns:a16="http://schemas.microsoft.com/office/drawing/2014/main" id="{E3F932A5-A3A4-80CB-40DC-977EAAC47384}"/>
              </a:ext>
            </a:extLst>
          </p:cNvPr>
          <p:cNvSpPr>
            <a:spLocks noGrp="1"/>
          </p:cNvSpPr>
          <p:nvPr>
            <p:ph type="body" sz="quarter" idx="14" hasCustomPrompt="1"/>
          </p:nvPr>
        </p:nvSpPr>
        <p:spPr>
          <a:xfrm>
            <a:off x="4366793" y="481897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44" name="Text Placeholder 29">
            <a:extLst>
              <a:ext uri="{FF2B5EF4-FFF2-40B4-BE49-F238E27FC236}">
                <a16:creationId xmlns:a16="http://schemas.microsoft.com/office/drawing/2014/main" id="{95DC7BF4-DCC4-6EB4-8EAF-B13C00A417A8}"/>
              </a:ext>
            </a:extLst>
          </p:cNvPr>
          <p:cNvSpPr>
            <a:spLocks noGrp="1"/>
          </p:cNvSpPr>
          <p:nvPr>
            <p:ph type="body" sz="quarter" idx="15" hasCustomPrompt="1"/>
          </p:nvPr>
        </p:nvSpPr>
        <p:spPr>
          <a:xfrm>
            <a:off x="4366792" y="4209944"/>
            <a:ext cx="1486800" cy="465304"/>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45" name="Text Placeholder 29">
            <a:extLst>
              <a:ext uri="{FF2B5EF4-FFF2-40B4-BE49-F238E27FC236}">
                <a16:creationId xmlns:a16="http://schemas.microsoft.com/office/drawing/2014/main" id="{726C2B92-C312-6D20-5D85-D7F624EDF0EB}"/>
              </a:ext>
            </a:extLst>
          </p:cNvPr>
          <p:cNvSpPr>
            <a:spLocks noGrp="1"/>
          </p:cNvSpPr>
          <p:nvPr>
            <p:ph type="body" sz="quarter" idx="16" hasCustomPrompt="1"/>
          </p:nvPr>
        </p:nvSpPr>
        <p:spPr>
          <a:xfrm>
            <a:off x="8161510" y="481897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46" name="Text Placeholder 29">
            <a:extLst>
              <a:ext uri="{FF2B5EF4-FFF2-40B4-BE49-F238E27FC236}">
                <a16:creationId xmlns:a16="http://schemas.microsoft.com/office/drawing/2014/main" id="{A8BF7ABC-E7C1-163A-057A-9812E1F7AC62}"/>
              </a:ext>
            </a:extLst>
          </p:cNvPr>
          <p:cNvSpPr>
            <a:spLocks noGrp="1"/>
          </p:cNvSpPr>
          <p:nvPr>
            <p:ph type="body" sz="quarter" idx="17" hasCustomPrompt="1"/>
          </p:nvPr>
        </p:nvSpPr>
        <p:spPr>
          <a:xfrm>
            <a:off x="8161509" y="4209944"/>
            <a:ext cx="1486800" cy="465304"/>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47" name="Text Placeholder 29">
            <a:extLst>
              <a:ext uri="{FF2B5EF4-FFF2-40B4-BE49-F238E27FC236}">
                <a16:creationId xmlns:a16="http://schemas.microsoft.com/office/drawing/2014/main" id="{CC55673E-352E-AADA-AD6F-87D973AD6EA5}"/>
              </a:ext>
            </a:extLst>
          </p:cNvPr>
          <p:cNvSpPr>
            <a:spLocks noGrp="1"/>
          </p:cNvSpPr>
          <p:nvPr>
            <p:ph type="body" sz="quarter" idx="18" hasCustomPrompt="1"/>
          </p:nvPr>
        </p:nvSpPr>
        <p:spPr>
          <a:xfrm>
            <a:off x="9658515" y="2077756"/>
            <a:ext cx="1486800" cy="977393"/>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48" name="Text Placeholder 29">
            <a:extLst>
              <a:ext uri="{FF2B5EF4-FFF2-40B4-BE49-F238E27FC236}">
                <a16:creationId xmlns:a16="http://schemas.microsoft.com/office/drawing/2014/main" id="{66C0C8DE-745D-2093-3ADF-7A1E9F836EB9}"/>
              </a:ext>
            </a:extLst>
          </p:cNvPr>
          <p:cNvSpPr>
            <a:spLocks noGrp="1"/>
          </p:cNvSpPr>
          <p:nvPr>
            <p:ph type="body" sz="quarter" idx="19" hasCustomPrompt="1"/>
          </p:nvPr>
        </p:nvSpPr>
        <p:spPr>
          <a:xfrm>
            <a:off x="9658515" y="1486707"/>
            <a:ext cx="1486800" cy="464400"/>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49" name="Text Placeholder 29">
            <a:extLst>
              <a:ext uri="{FF2B5EF4-FFF2-40B4-BE49-F238E27FC236}">
                <a16:creationId xmlns:a16="http://schemas.microsoft.com/office/drawing/2014/main" id="{2CA8CC27-52F1-ED9F-6FBA-F144C42D2775}"/>
              </a:ext>
            </a:extLst>
          </p:cNvPr>
          <p:cNvSpPr>
            <a:spLocks noGrp="1"/>
          </p:cNvSpPr>
          <p:nvPr>
            <p:ph type="body" sz="quarter" idx="20" hasCustomPrompt="1"/>
          </p:nvPr>
        </p:nvSpPr>
        <p:spPr>
          <a:xfrm>
            <a:off x="6045349" y="207775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50" name="Text Placeholder 29">
            <a:extLst>
              <a:ext uri="{FF2B5EF4-FFF2-40B4-BE49-F238E27FC236}">
                <a16:creationId xmlns:a16="http://schemas.microsoft.com/office/drawing/2014/main" id="{41940058-B945-B6F5-40B9-787B78569797}"/>
              </a:ext>
            </a:extLst>
          </p:cNvPr>
          <p:cNvSpPr>
            <a:spLocks noGrp="1"/>
          </p:cNvSpPr>
          <p:nvPr>
            <p:ph type="body" sz="quarter" idx="21" hasCustomPrompt="1"/>
          </p:nvPr>
        </p:nvSpPr>
        <p:spPr>
          <a:xfrm>
            <a:off x="6045350" y="1488439"/>
            <a:ext cx="1486800" cy="464400"/>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51" name="Text Placeholder 29">
            <a:extLst>
              <a:ext uri="{FF2B5EF4-FFF2-40B4-BE49-F238E27FC236}">
                <a16:creationId xmlns:a16="http://schemas.microsoft.com/office/drawing/2014/main" id="{A9EBD1B3-D85A-FAC6-EA97-1A1656760B74}"/>
              </a:ext>
            </a:extLst>
          </p:cNvPr>
          <p:cNvSpPr>
            <a:spLocks noGrp="1"/>
          </p:cNvSpPr>
          <p:nvPr>
            <p:ph type="body" sz="quarter" idx="22" hasCustomPrompt="1"/>
          </p:nvPr>
        </p:nvSpPr>
        <p:spPr>
          <a:xfrm>
            <a:off x="728064" y="4818977"/>
            <a:ext cx="1486800"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52" name="Text Placeholder 29">
            <a:extLst>
              <a:ext uri="{FF2B5EF4-FFF2-40B4-BE49-F238E27FC236}">
                <a16:creationId xmlns:a16="http://schemas.microsoft.com/office/drawing/2014/main" id="{62961F7C-549A-637E-4DA5-8F73BCEC4E9B}"/>
              </a:ext>
            </a:extLst>
          </p:cNvPr>
          <p:cNvSpPr>
            <a:spLocks noGrp="1"/>
          </p:cNvSpPr>
          <p:nvPr>
            <p:ph type="body" sz="quarter" idx="23" hasCustomPrompt="1"/>
          </p:nvPr>
        </p:nvSpPr>
        <p:spPr>
          <a:xfrm>
            <a:off x="728064" y="4209944"/>
            <a:ext cx="1486800" cy="465304"/>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
        <p:nvSpPr>
          <p:cNvPr id="53" name="Text Placeholder 29">
            <a:extLst>
              <a:ext uri="{FF2B5EF4-FFF2-40B4-BE49-F238E27FC236}">
                <a16:creationId xmlns:a16="http://schemas.microsoft.com/office/drawing/2014/main" id="{847B1438-6F3B-0F28-332C-29BF064021F7}"/>
              </a:ext>
            </a:extLst>
          </p:cNvPr>
          <p:cNvSpPr>
            <a:spLocks noGrp="1"/>
          </p:cNvSpPr>
          <p:nvPr>
            <p:ph type="body" sz="quarter" idx="24" hasCustomPrompt="1"/>
          </p:nvPr>
        </p:nvSpPr>
        <p:spPr>
          <a:xfrm>
            <a:off x="2297457" y="2077757"/>
            <a:ext cx="1485654" cy="977392"/>
          </a:xfrm>
        </p:spPr>
        <p:txBody>
          <a:bodyPr anchor="t">
            <a:normAutofit/>
          </a:bodyPr>
          <a:lstStyle>
            <a:lvl1pPr>
              <a:lnSpc>
                <a:spcPct val="100000"/>
              </a:lnSpc>
              <a:spcBef>
                <a:spcPts val="0"/>
              </a:spcBef>
              <a:defRPr sz="1600" b="0">
                <a:solidFill>
                  <a:schemeClr val="bg1"/>
                </a:solidFill>
                <a:latin typeface="+mn-lt"/>
              </a:defRPr>
            </a:lvl1pPr>
          </a:lstStyle>
          <a:p>
            <a:pPr lvl="0"/>
            <a:r>
              <a:rPr lang="en-US"/>
              <a:t>Text Here</a:t>
            </a:r>
          </a:p>
        </p:txBody>
      </p:sp>
      <p:sp>
        <p:nvSpPr>
          <p:cNvPr id="54" name="Text Placeholder 29">
            <a:extLst>
              <a:ext uri="{FF2B5EF4-FFF2-40B4-BE49-F238E27FC236}">
                <a16:creationId xmlns:a16="http://schemas.microsoft.com/office/drawing/2014/main" id="{866B5713-9EC1-1E4B-8F3D-C695CCE07B48}"/>
              </a:ext>
            </a:extLst>
          </p:cNvPr>
          <p:cNvSpPr>
            <a:spLocks noGrp="1"/>
          </p:cNvSpPr>
          <p:nvPr>
            <p:ph type="body" sz="quarter" idx="25" hasCustomPrompt="1"/>
          </p:nvPr>
        </p:nvSpPr>
        <p:spPr>
          <a:xfrm>
            <a:off x="2297457" y="1488439"/>
            <a:ext cx="1485653" cy="464400"/>
          </a:xfrm>
        </p:spPr>
        <p:txBody>
          <a:bodyPr anchor="ctr">
            <a:noAutofit/>
          </a:bodyPr>
          <a:lstStyle>
            <a:lvl1pPr>
              <a:lnSpc>
                <a:spcPct val="100000"/>
              </a:lnSpc>
              <a:spcBef>
                <a:spcPts val="0"/>
              </a:spcBef>
              <a:defRPr sz="2000" b="1">
                <a:solidFill>
                  <a:schemeClr val="bg1"/>
                </a:solidFill>
                <a:latin typeface="+mn-lt"/>
              </a:defRPr>
            </a:lvl1pPr>
          </a:lstStyle>
          <a:p>
            <a:pPr lvl="0"/>
            <a:r>
              <a:rPr lang="en-US"/>
              <a:t>Text Here</a:t>
            </a:r>
          </a:p>
        </p:txBody>
      </p:sp>
    </p:spTree>
    <p:extLst>
      <p:ext uri="{BB962C8B-B14F-4D97-AF65-F5344CB8AC3E}">
        <p14:creationId xmlns:p14="http://schemas.microsoft.com/office/powerpoint/2010/main" val="137344236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rgbClr val="6680FF"/>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350055276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2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a:solidFill>
            <a:srgbClr val="EE45AC"/>
          </a:solidFill>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rgbClr val="EE45AC"/>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4010934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3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a:solidFill>
            <a:srgbClr val="57BAE5"/>
          </a:solidFill>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rgbClr val="57BAE5"/>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142118144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4_Filler 8">
    <p:spTree>
      <p:nvGrpSpPr>
        <p:cNvPr id="1" name=""/>
        <p:cNvGrpSpPr/>
        <p:nvPr/>
      </p:nvGrpSpPr>
      <p:grpSpPr>
        <a:xfrm>
          <a:off x="0" y="0"/>
          <a:ext cx="0" cy="0"/>
          <a:chOff x="0" y="0"/>
          <a:chExt cx="0" cy="0"/>
        </a:xfrm>
      </p:grpSpPr>
      <p:pic>
        <p:nvPicPr>
          <p:cNvPr id="3" name="Picture 2" descr="A blue and purple background&#10;&#10;AI-generated content may be incorrect.">
            <a:extLst>
              <a:ext uri="{FF2B5EF4-FFF2-40B4-BE49-F238E27FC236}">
                <a16:creationId xmlns:a16="http://schemas.microsoft.com/office/drawing/2014/main" id="{77A5832A-48BE-B5FC-6EC3-58D9FD478E50}"/>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3" name="Group 22">
            <a:extLst>
              <a:ext uri="{FF2B5EF4-FFF2-40B4-BE49-F238E27FC236}">
                <a16:creationId xmlns:a16="http://schemas.microsoft.com/office/drawing/2014/main" id="{36674579-381F-75AF-7805-9FC5000EBBD3}"/>
              </a:ext>
            </a:extLst>
          </p:cNvPr>
          <p:cNvGrpSpPr/>
          <p:nvPr userDrawn="1"/>
        </p:nvGrpSpPr>
        <p:grpSpPr>
          <a:xfrm>
            <a:off x="6589772" y="3176016"/>
            <a:ext cx="2493938" cy="1662066"/>
            <a:chOff x="6589772" y="3429000"/>
            <a:chExt cx="2493938" cy="1156098"/>
          </a:xfrm>
          <a:solidFill>
            <a:srgbClr val="5847FC"/>
          </a:solidFill>
        </p:grpSpPr>
        <p:sp>
          <p:nvSpPr>
            <p:cNvPr id="11" name="Rectangle 10">
              <a:extLst>
                <a:ext uri="{FF2B5EF4-FFF2-40B4-BE49-F238E27FC236}">
                  <a16:creationId xmlns:a16="http://schemas.microsoft.com/office/drawing/2014/main" id="{F76C2584-A5AF-1240-9B28-55564414A2A9}"/>
                </a:ext>
              </a:extLst>
            </p:cNvPr>
            <p:cNvSpPr/>
            <p:nvPr userDrawn="1"/>
          </p:nvSpPr>
          <p:spPr>
            <a:xfrm>
              <a:off x="6589772" y="3429000"/>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08B077-8FEF-28C6-0638-4BFB897F315B}"/>
                </a:ext>
              </a:extLst>
            </p:cNvPr>
            <p:cNvSpPr/>
            <p:nvPr userDrawn="1"/>
          </p:nvSpPr>
          <p:spPr>
            <a:xfrm>
              <a:off x="6589772" y="386275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5025E2-8718-C85B-5E3D-43B715BB9B37}"/>
                </a:ext>
              </a:extLst>
            </p:cNvPr>
            <p:cNvSpPr/>
            <p:nvPr userDrawn="1"/>
          </p:nvSpPr>
          <p:spPr>
            <a:xfrm>
              <a:off x="6589772" y="4300593"/>
              <a:ext cx="2493938" cy="284505"/>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1096250" y="2255888"/>
            <a:ext cx="384009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1096250" y="3318191"/>
            <a:ext cx="3840092" cy="2265743"/>
          </a:xfrm>
        </p:spPr>
        <p:txBody>
          <a:bodyPr anchor="ctr">
            <a:noAutofit/>
          </a:bodyPr>
          <a:lstStyle>
            <a:lvl1pPr algn="l">
              <a:lnSpc>
                <a:spcPct val="100000"/>
              </a:lnSpc>
              <a:spcBef>
                <a:spcPts val="0"/>
              </a:spcBef>
              <a:defRPr sz="1600" b="1">
                <a:solidFill>
                  <a:schemeClr val="bg2"/>
                </a:solidFill>
                <a:latin typeface="+mj-lt"/>
              </a:defRPr>
            </a:lvl1pPr>
          </a:lstStyle>
          <a:p>
            <a:pPr lvl="0"/>
            <a:endParaRPr lang="en-US"/>
          </a:p>
        </p:txBody>
      </p:sp>
      <p:sp>
        <p:nvSpPr>
          <p:cNvPr id="24" name="Text Placeholder 29">
            <a:extLst>
              <a:ext uri="{FF2B5EF4-FFF2-40B4-BE49-F238E27FC236}">
                <a16:creationId xmlns:a16="http://schemas.microsoft.com/office/drawing/2014/main" id="{68C06839-F91A-42B0-9282-DCDF711ED487}"/>
              </a:ext>
            </a:extLst>
          </p:cNvPr>
          <p:cNvSpPr>
            <a:spLocks noGrp="1"/>
          </p:cNvSpPr>
          <p:nvPr>
            <p:ph type="body" sz="quarter" idx="26" hasCustomPrompt="1"/>
          </p:nvPr>
        </p:nvSpPr>
        <p:spPr>
          <a:xfrm>
            <a:off x="6711985" y="3223261"/>
            <a:ext cx="2224751" cy="313744"/>
          </a:xfrm>
        </p:spPr>
        <p:txBody>
          <a:bodyPr anchor="ctr">
            <a:noAutofit/>
          </a:bodyPr>
          <a:lstStyle>
            <a:lvl1pPr algn="l">
              <a:lnSpc>
                <a:spcPct val="100000"/>
              </a:lnSpc>
              <a:spcBef>
                <a:spcPts val="0"/>
              </a:spcBef>
              <a:defRPr sz="1600" b="0">
                <a:solidFill>
                  <a:schemeClr val="bg2"/>
                </a:solidFill>
                <a:latin typeface="+mj-lt"/>
              </a:defRPr>
            </a:lvl1pPr>
          </a:lstStyle>
          <a:p>
            <a:pPr lvl="0"/>
            <a:r>
              <a:rPr lang="en-US"/>
              <a:t>Text Here</a:t>
            </a:r>
          </a:p>
        </p:txBody>
      </p:sp>
      <p:sp>
        <p:nvSpPr>
          <p:cNvPr id="26" name="Text Placeholder 29">
            <a:extLst>
              <a:ext uri="{FF2B5EF4-FFF2-40B4-BE49-F238E27FC236}">
                <a16:creationId xmlns:a16="http://schemas.microsoft.com/office/drawing/2014/main" id="{32265CF9-53ED-5ADA-ADB0-BA72B3422587}"/>
              </a:ext>
            </a:extLst>
          </p:cNvPr>
          <p:cNvSpPr>
            <a:spLocks noGrp="1"/>
          </p:cNvSpPr>
          <p:nvPr>
            <p:ph type="body" sz="quarter" idx="27" hasCustomPrompt="1"/>
          </p:nvPr>
        </p:nvSpPr>
        <p:spPr>
          <a:xfrm>
            <a:off x="6711985" y="3844416"/>
            <a:ext cx="2224751" cy="313744"/>
          </a:xfrm>
        </p:spPr>
        <p:txBody>
          <a:bodyPr anchor="ctr">
            <a:noAutofit/>
          </a:bodyPr>
          <a:lstStyle>
            <a:lvl1pPr algn="l">
              <a:lnSpc>
                <a:spcPct val="100000"/>
              </a:lnSpc>
              <a:spcBef>
                <a:spcPts val="0"/>
              </a:spcBef>
              <a:defRPr sz="1600" b="0">
                <a:solidFill>
                  <a:schemeClr val="bg2"/>
                </a:solidFill>
                <a:latin typeface="+mj-lt"/>
              </a:defRPr>
            </a:lvl1pPr>
          </a:lstStyle>
          <a:p>
            <a:pPr lvl="0"/>
            <a:r>
              <a:rPr lang="en-US"/>
              <a:t>Text Here</a:t>
            </a:r>
          </a:p>
        </p:txBody>
      </p:sp>
      <p:sp>
        <p:nvSpPr>
          <p:cNvPr id="27" name="Text Placeholder 29">
            <a:extLst>
              <a:ext uri="{FF2B5EF4-FFF2-40B4-BE49-F238E27FC236}">
                <a16:creationId xmlns:a16="http://schemas.microsoft.com/office/drawing/2014/main" id="{C9EF9B0E-6713-9F91-BEE7-663924A736C6}"/>
              </a:ext>
            </a:extLst>
          </p:cNvPr>
          <p:cNvSpPr>
            <a:spLocks noGrp="1"/>
          </p:cNvSpPr>
          <p:nvPr>
            <p:ph type="body" sz="quarter" idx="28" hasCustomPrompt="1"/>
          </p:nvPr>
        </p:nvSpPr>
        <p:spPr>
          <a:xfrm>
            <a:off x="6711985" y="4472890"/>
            <a:ext cx="2224751" cy="313744"/>
          </a:xfrm>
        </p:spPr>
        <p:txBody>
          <a:bodyPr anchor="ctr">
            <a:noAutofit/>
          </a:bodyPr>
          <a:lstStyle>
            <a:lvl1pPr algn="l">
              <a:lnSpc>
                <a:spcPct val="100000"/>
              </a:lnSpc>
              <a:spcBef>
                <a:spcPts val="0"/>
              </a:spcBef>
              <a:defRPr sz="1600" b="0">
                <a:solidFill>
                  <a:srgbClr val="222233"/>
                </a:solidFill>
                <a:latin typeface="+mj-lt"/>
              </a:defRPr>
            </a:lvl1pPr>
          </a:lstStyle>
          <a:p>
            <a:pPr lvl="0"/>
            <a:r>
              <a:rPr lang="en-US"/>
              <a:t>Text Here</a:t>
            </a:r>
          </a:p>
        </p:txBody>
      </p:sp>
    </p:spTree>
    <p:extLst>
      <p:ext uri="{BB962C8B-B14F-4D97-AF65-F5344CB8AC3E}">
        <p14:creationId xmlns:p14="http://schemas.microsoft.com/office/powerpoint/2010/main" val="427695415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5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rgbClr val="6680FF"/>
                </a:solidFill>
                <a:latin typeface="+mj-lt"/>
              </a:defRPr>
            </a:lvl1pPr>
          </a:lstStyle>
          <a:p>
            <a:pPr lvl="0"/>
            <a:endParaRPr lang="en-US"/>
          </a:p>
        </p:txBody>
      </p:sp>
    </p:spTree>
    <p:extLst>
      <p:ext uri="{BB962C8B-B14F-4D97-AF65-F5344CB8AC3E}">
        <p14:creationId xmlns:p14="http://schemas.microsoft.com/office/powerpoint/2010/main" val="16351657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6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rgbClr val="EE45AC"/>
                </a:solidFill>
                <a:latin typeface="+mj-lt"/>
              </a:defRPr>
            </a:lvl1pPr>
          </a:lstStyle>
          <a:p>
            <a:pPr lvl="0"/>
            <a:endParaRPr lang="en-US"/>
          </a:p>
        </p:txBody>
      </p:sp>
    </p:spTree>
    <p:extLst>
      <p:ext uri="{BB962C8B-B14F-4D97-AF65-F5344CB8AC3E}">
        <p14:creationId xmlns:p14="http://schemas.microsoft.com/office/powerpoint/2010/main" val="8578671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7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rgbClr val="57BAE5"/>
                </a:solidFill>
                <a:latin typeface="+mj-lt"/>
              </a:defRPr>
            </a:lvl1pPr>
          </a:lstStyle>
          <a:p>
            <a:pPr lvl="0"/>
            <a:endParaRPr lang="en-US"/>
          </a:p>
        </p:txBody>
      </p:sp>
    </p:spTree>
    <p:extLst>
      <p:ext uri="{BB962C8B-B14F-4D97-AF65-F5344CB8AC3E}">
        <p14:creationId xmlns:p14="http://schemas.microsoft.com/office/powerpoint/2010/main" val="39589882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8_Filler 8">
    <p:spTree>
      <p:nvGrpSpPr>
        <p:cNvPr id="1" name=""/>
        <p:cNvGrpSpPr/>
        <p:nvPr/>
      </p:nvGrpSpPr>
      <p:grpSpPr>
        <a:xfrm>
          <a:off x="0" y="0"/>
          <a:ext cx="0" cy="0"/>
          <a:chOff x="0" y="0"/>
          <a:chExt cx="0" cy="0"/>
        </a:xfrm>
      </p:grpSpPr>
      <p:pic>
        <p:nvPicPr>
          <p:cNvPr id="2" name="Picture 1" descr="A purple and blue light&#10;&#10;AI-generated content may be incorrect.">
            <a:extLst>
              <a:ext uri="{FF2B5EF4-FFF2-40B4-BE49-F238E27FC236}">
                <a16:creationId xmlns:a16="http://schemas.microsoft.com/office/drawing/2014/main" id="{09A88FF8-18C0-BDA0-934A-DC24AAF71DA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371789" y="439420"/>
            <a:ext cx="553782" cy="489174"/>
          </a:xfrm>
          <a:prstGeom prst="rect">
            <a:avLst/>
          </a:prstGeom>
        </p:spPr>
      </p:pic>
      <p:sp>
        <p:nvSpPr>
          <p:cNvPr id="20" name="Text Placeholder 29">
            <a:extLst>
              <a:ext uri="{FF2B5EF4-FFF2-40B4-BE49-F238E27FC236}">
                <a16:creationId xmlns:a16="http://schemas.microsoft.com/office/drawing/2014/main" id="{8D48A6E6-AE36-93EF-6A28-ECC1FAA1C19C}"/>
              </a:ext>
            </a:extLst>
          </p:cNvPr>
          <p:cNvSpPr>
            <a:spLocks noGrp="1"/>
          </p:cNvSpPr>
          <p:nvPr>
            <p:ph type="body" sz="quarter" idx="24" hasCustomPrompt="1"/>
          </p:nvPr>
        </p:nvSpPr>
        <p:spPr>
          <a:xfrm>
            <a:off x="3738623" y="3338696"/>
            <a:ext cx="7679542" cy="873837"/>
          </a:xfrm>
        </p:spPr>
        <p:txBody>
          <a:bodyPr anchor="ctr">
            <a:noAutofit/>
          </a:bodyPr>
          <a:lstStyle>
            <a:lvl1pPr algn="l">
              <a:lnSpc>
                <a:spcPct val="100000"/>
              </a:lnSpc>
              <a:spcBef>
                <a:spcPts val="0"/>
              </a:spcBef>
              <a:defRPr sz="6000" b="0">
                <a:solidFill>
                  <a:schemeClr val="bg1"/>
                </a:solidFill>
                <a:latin typeface="+mj-lt"/>
              </a:defRPr>
            </a:lvl1pPr>
          </a:lstStyle>
          <a:p>
            <a:pPr lvl="0"/>
            <a:r>
              <a:rPr lang="en-US"/>
              <a:t>Text Here</a:t>
            </a:r>
          </a:p>
        </p:txBody>
      </p:sp>
      <p:sp>
        <p:nvSpPr>
          <p:cNvPr id="22" name="Text Placeholder 29">
            <a:extLst>
              <a:ext uri="{FF2B5EF4-FFF2-40B4-BE49-F238E27FC236}">
                <a16:creationId xmlns:a16="http://schemas.microsoft.com/office/drawing/2014/main" id="{D7113407-1991-D8D2-51BA-69362D01E47D}"/>
              </a:ext>
            </a:extLst>
          </p:cNvPr>
          <p:cNvSpPr>
            <a:spLocks noGrp="1"/>
          </p:cNvSpPr>
          <p:nvPr>
            <p:ph type="body" sz="quarter" idx="25"/>
          </p:nvPr>
        </p:nvSpPr>
        <p:spPr>
          <a:xfrm>
            <a:off x="7578073" y="928594"/>
            <a:ext cx="3840092" cy="2265743"/>
          </a:xfrm>
        </p:spPr>
        <p:txBody>
          <a:bodyPr anchor="ctr">
            <a:noAutofit/>
          </a:bodyPr>
          <a:lstStyle>
            <a:lvl1pPr algn="l">
              <a:lnSpc>
                <a:spcPct val="100000"/>
              </a:lnSpc>
              <a:spcBef>
                <a:spcPts val="0"/>
              </a:spcBef>
              <a:defRPr sz="1600" b="1">
                <a:solidFill>
                  <a:schemeClr val="bg2"/>
                </a:solidFill>
                <a:latin typeface="+mj-lt"/>
              </a:defRPr>
            </a:lvl1pPr>
          </a:lstStyle>
          <a:p>
            <a:pPr lvl="0"/>
            <a:endParaRPr lang="en-US"/>
          </a:p>
        </p:txBody>
      </p:sp>
    </p:spTree>
    <p:extLst>
      <p:ext uri="{BB962C8B-B14F-4D97-AF65-F5344CB8AC3E}">
        <p14:creationId xmlns:p14="http://schemas.microsoft.com/office/powerpoint/2010/main" val="374119691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9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13" name="Text Placeholder 29">
            <a:extLst>
              <a:ext uri="{FF2B5EF4-FFF2-40B4-BE49-F238E27FC236}">
                <a16:creationId xmlns:a16="http://schemas.microsoft.com/office/drawing/2014/main" id="{70BB3B8E-6914-F376-349C-5892032116D2}"/>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4" name="Text Placeholder 29">
            <a:extLst>
              <a:ext uri="{FF2B5EF4-FFF2-40B4-BE49-F238E27FC236}">
                <a16:creationId xmlns:a16="http://schemas.microsoft.com/office/drawing/2014/main" id="{3F464110-E699-BFC6-E00A-A137178221E9}"/>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6680FF"/>
                </a:solidFill>
                <a:latin typeface="+mn-lt"/>
              </a:defRPr>
            </a:lvl1pPr>
          </a:lstStyle>
          <a:p>
            <a:pPr lvl="0"/>
            <a:r>
              <a:rPr lang="en-US"/>
              <a:t>Text Here</a:t>
            </a:r>
          </a:p>
        </p:txBody>
      </p:sp>
    </p:spTree>
    <p:extLst>
      <p:ext uri="{BB962C8B-B14F-4D97-AF65-F5344CB8AC3E}">
        <p14:creationId xmlns:p14="http://schemas.microsoft.com/office/powerpoint/2010/main" val="274787055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10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5EB3B253-7FE2-B89C-9144-D9670F765F10}"/>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805E5689-C2D5-1580-C245-4016D937203A}"/>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EE45AC"/>
                </a:solidFill>
                <a:latin typeface="+mn-lt"/>
              </a:defRPr>
            </a:lvl1pPr>
          </a:lstStyle>
          <a:p>
            <a:pPr lvl="0"/>
            <a:r>
              <a:rPr lang="en-US"/>
              <a:t>Text Here</a:t>
            </a:r>
          </a:p>
        </p:txBody>
      </p:sp>
    </p:spTree>
    <p:extLst>
      <p:ext uri="{BB962C8B-B14F-4D97-AF65-F5344CB8AC3E}">
        <p14:creationId xmlns:p14="http://schemas.microsoft.com/office/powerpoint/2010/main" val="333095435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1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60DB191E-6075-9360-BD04-5B4ABFE3400D}"/>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4611A00F-3968-F257-B2C4-D9CF64989300}"/>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57BAE5"/>
                </a:solidFill>
                <a:latin typeface="+mn-lt"/>
              </a:defRPr>
            </a:lvl1pPr>
          </a:lstStyle>
          <a:p>
            <a:pPr lvl="0"/>
            <a:r>
              <a:rPr lang="en-US"/>
              <a:t>Text Here</a:t>
            </a:r>
          </a:p>
        </p:txBody>
      </p:sp>
    </p:spTree>
    <p:extLst>
      <p:ext uri="{BB962C8B-B14F-4D97-AF65-F5344CB8AC3E}">
        <p14:creationId xmlns:p14="http://schemas.microsoft.com/office/powerpoint/2010/main" val="156185802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12_Filler 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161112-029F-43A9-4CB7-43033ED6891B}"/>
              </a:ext>
            </a:extLst>
          </p:cNvPr>
          <p:cNvSpPr/>
          <p:nvPr userDrawn="1"/>
        </p:nvSpPr>
        <p:spPr>
          <a:xfrm>
            <a:off x="0" y="0"/>
            <a:ext cx="12192000" cy="6858000"/>
          </a:xfrm>
          <a:prstGeom prst="rect">
            <a:avLst/>
          </a:prstGeom>
          <a:solidFill>
            <a:srgbClr val="22223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chemeClr val="bg2"/>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3B623AF3-99BC-9046-8206-E0C5CC0E4A47}"/>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bg1"/>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62FFF80B-E2AF-5031-1C32-6EC50A401B47}"/>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chemeClr val="bg2"/>
                </a:solidFill>
                <a:latin typeface="+mn-lt"/>
              </a:defRPr>
            </a:lvl1pPr>
          </a:lstStyle>
          <a:p>
            <a:pPr lvl="0"/>
            <a:r>
              <a:rPr lang="en-US"/>
              <a:t>Text Here</a:t>
            </a:r>
          </a:p>
        </p:txBody>
      </p:sp>
    </p:spTree>
    <p:extLst>
      <p:ext uri="{BB962C8B-B14F-4D97-AF65-F5344CB8AC3E}">
        <p14:creationId xmlns:p14="http://schemas.microsoft.com/office/powerpoint/2010/main" val="358408795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13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13" name="Text Placeholder 29">
            <a:extLst>
              <a:ext uri="{FF2B5EF4-FFF2-40B4-BE49-F238E27FC236}">
                <a16:creationId xmlns:a16="http://schemas.microsoft.com/office/drawing/2014/main" id="{70BB3B8E-6914-F376-349C-5892032116D2}"/>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4" name="Text Placeholder 29">
            <a:extLst>
              <a:ext uri="{FF2B5EF4-FFF2-40B4-BE49-F238E27FC236}">
                <a16:creationId xmlns:a16="http://schemas.microsoft.com/office/drawing/2014/main" id="{3F464110-E699-BFC6-E00A-A137178221E9}"/>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6680FF"/>
                </a:solidFill>
                <a:latin typeface="+mn-lt"/>
              </a:defRPr>
            </a:lvl1pPr>
          </a:lstStyle>
          <a:p>
            <a:pPr lvl="0"/>
            <a:r>
              <a:rPr lang="en-US"/>
              <a:t>Text Here</a:t>
            </a:r>
          </a:p>
        </p:txBody>
      </p:sp>
    </p:spTree>
    <p:extLst>
      <p:ext uri="{BB962C8B-B14F-4D97-AF65-F5344CB8AC3E}">
        <p14:creationId xmlns:p14="http://schemas.microsoft.com/office/powerpoint/2010/main" val="67631161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14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EE45A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chemeClr val="tx2"/>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5EB3B253-7FE2-B89C-9144-D9670F765F10}"/>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805E5689-C2D5-1580-C245-4016D937203A}"/>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EE45AC"/>
                </a:solidFill>
                <a:latin typeface="+mn-lt"/>
              </a:defRPr>
            </a:lvl1pPr>
          </a:lstStyle>
          <a:p>
            <a:pPr lvl="0"/>
            <a:r>
              <a:rPr lang="en-US"/>
              <a:t>Text Here</a:t>
            </a:r>
          </a:p>
        </p:txBody>
      </p:sp>
    </p:spTree>
    <p:extLst>
      <p:ext uri="{BB962C8B-B14F-4D97-AF65-F5344CB8AC3E}">
        <p14:creationId xmlns:p14="http://schemas.microsoft.com/office/powerpoint/2010/main" val="341345316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15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7BAE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rgbClr val="222233"/>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60DB191E-6075-9360-BD04-5B4ABFE3400D}"/>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4611A00F-3968-F257-B2C4-D9CF64989300}"/>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57BAE5"/>
                </a:solidFill>
                <a:latin typeface="+mn-lt"/>
              </a:defRPr>
            </a:lvl1pPr>
          </a:lstStyle>
          <a:p>
            <a:pPr lvl="0"/>
            <a:r>
              <a:rPr lang="en-US"/>
              <a:t>Text Here</a:t>
            </a:r>
          </a:p>
        </p:txBody>
      </p:sp>
    </p:spTree>
    <p:extLst>
      <p:ext uri="{BB962C8B-B14F-4D97-AF65-F5344CB8AC3E}">
        <p14:creationId xmlns:p14="http://schemas.microsoft.com/office/powerpoint/2010/main" val="202356178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16_Filler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111704-0FBA-233A-AB35-BA75314E784B}"/>
              </a:ext>
            </a:extLst>
          </p:cNvPr>
          <p:cNvSpPr/>
          <p:nvPr userDrawn="1"/>
        </p:nvSpPr>
        <p:spPr>
          <a:xfrm>
            <a:off x="0" y="0"/>
            <a:ext cx="4039437" cy="6858000"/>
          </a:xfrm>
          <a:prstGeom prst="rect">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1">
            <a:extLst>
              <a:ext uri="{FF2B5EF4-FFF2-40B4-BE49-F238E27FC236}">
                <a16:creationId xmlns:a16="http://schemas.microsoft.com/office/drawing/2014/main" id="{0CA4D6C0-8473-EA98-6987-FBC73FC12AF4}"/>
              </a:ext>
            </a:extLst>
          </p:cNvPr>
          <p:cNvSpPr>
            <a:spLocks noGrp="1"/>
          </p:cNvSpPr>
          <p:nvPr>
            <p:ph type="dt" sz="half" idx="10"/>
          </p:nvPr>
        </p:nvSpPr>
        <p:spPr>
          <a:xfrm>
            <a:off x="9588909" y="6422539"/>
            <a:ext cx="2372360" cy="228600"/>
          </a:xfrm>
          <a:prstGeom prst="rect">
            <a:avLst/>
          </a:prstGeom>
        </p:spPr>
        <p:txBody>
          <a:bodyPr anchor="ctr"/>
          <a:lstStyle>
            <a:lvl1pPr algn="r">
              <a:defRPr sz="1200">
                <a:solidFill>
                  <a:schemeClr val="bg1"/>
                </a:solidFill>
              </a:defRPr>
            </a:lvl1pPr>
          </a:lstStyle>
          <a:p>
            <a:fld id="{81A2612B-E518-4A48-95F8-87F927A45724}" type="datetime4">
              <a:rPr lang="en-US" smtClean="0"/>
              <a:pPr/>
              <a:t>July 22, 2025</a:t>
            </a:fld>
            <a:endParaRPr lang="en-US"/>
          </a:p>
        </p:txBody>
      </p:sp>
      <p:pic>
        <p:nvPicPr>
          <p:cNvPr id="4" name="Picture 3" descr="A black and blue symbol&#10;&#10;AI-generated content may be incorrect.">
            <a:extLst>
              <a:ext uri="{FF2B5EF4-FFF2-40B4-BE49-F238E27FC236}">
                <a16:creationId xmlns:a16="http://schemas.microsoft.com/office/drawing/2014/main" id="{489C673C-A585-C038-3AE2-FE29DA4CB1CD}"/>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371789" y="439420"/>
            <a:ext cx="553782" cy="489174"/>
          </a:xfrm>
          <a:prstGeom prst="rect">
            <a:avLst/>
          </a:prstGeom>
        </p:spPr>
      </p:pic>
      <p:sp>
        <p:nvSpPr>
          <p:cNvPr id="12" name="Text Placeholder 29">
            <a:extLst>
              <a:ext uri="{FF2B5EF4-FFF2-40B4-BE49-F238E27FC236}">
                <a16:creationId xmlns:a16="http://schemas.microsoft.com/office/drawing/2014/main" id="{58283DD1-E613-905F-2F3C-46D11F9DB58D}"/>
              </a:ext>
            </a:extLst>
          </p:cNvPr>
          <p:cNvSpPr>
            <a:spLocks noGrp="1"/>
          </p:cNvSpPr>
          <p:nvPr>
            <p:ph type="body" sz="quarter" idx="24" hasCustomPrompt="1"/>
          </p:nvPr>
        </p:nvSpPr>
        <p:spPr>
          <a:xfrm>
            <a:off x="221064" y="1999784"/>
            <a:ext cx="3506874" cy="2197078"/>
          </a:xfrm>
        </p:spPr>
        <p:txBody>
          <a:bodyPr anchor="t">
            <a:noAutofit/>
          </a:bodyPr>
          <a:lstStyle>
            <a:lvl1pPr algn="l">
              <a:lnSpc>
                <a:spcPct val="100000"/>
              </a:lnSpc>
              <a:spcBef>
                <a:spcPts val="0"/>
              </a:spcBef>
              <a:defRPr sz="4000" b="0">
                <a:solidFill>
                  <a:schemeClr val="bg1"/>
                </a:solidFill>
                <a:latin typeface="+mj-lt"/>
              </a:defRPr>
            </a:lvl1pPr>
          </a:lstStyle>
          <a:p>
            <a:pPr lvl="0"/>
            <a:r>
              <a:rPr lang="en-US"/>
              <a:t>Text Here</a:t>
            </a:r>
          </a:p>
        </p:txBody>
      </p:sp>
      <p:sp>
        <p:nvSpPr>
          <p:cNvPr id="2" name="Text Placeholder 29">
            <a:extLst>
              <a:ext uri="{FF2B5EF4-FFF2-40B4-BE49-F238E27FC236}">
                <a16:creationId xmlns:a16="http://schemas.microsoft.com/office/drawing/2014/main" id="{3B623AF3-99BC-9046-8206-E0C5CC0E4A47}"/>
              </a:ext>
            </a:extLst>
          </p:cNvPr>
          <p:cNvSpPr>
            <a:spLocks noGrp="1"/>
          </p:cNvSpPr>
          <p:nvPr>
            <p:ph type="body" sz="quarter" idx="14" hasCustomPrompt="1"/>
          </p:nvPr>
        </p:nvSpPr>
        <p:spPr>
          <a:xfrm>
            <a:off x="4488378" y="1539322"/>
            <a:ext cx="7234699" cy="4590172"/>
          </a:xfrm>
        </p:spPr>
        <p:txBody>
          <a:bodyPr anchor="t">
            <a:normAutofit/>
          </a:bodyPr>
          <a:lstStyle>
            <a:lvl1pPr>
              <a:lnSpc>
                <a:spcPct val="100000"/>
              </a:lnSpc>
              <a:spcBef>
                <a:spcPts val="0"/>
              </a:spcBef>
              <a:defRPr sz="2000" b="0">
                <a:solidFill>
                  <a:schemeClr val="tx1">
                    <a:lumMod val="85000"/>
                    <a:lumOff val="15000"/>
                  </a:schemeClr>
                </a:solidFill>
                <a:latin typeface="+mn-lt"/>
              </a:defRPr>
            </a:lvl1pPr>
          </a:lstStyle>
          <a:p>
            <a:pPr lvl="0"/>
            <a:r>
              <a:rPr lang="en-US"/>
              <a:t>Text Here</a:t>
            </a:r>
          </a:p>
        </p:txBody>
      </p:sp>
      <p:sp>
        <p:nvSpPr>
          <p:cNvPr id="11" name="Text Placeholder 29">
            <a:extLst>
              <a:ext uri="{FF2B5EF4-FFF2-40B4-BE49-F238E27FC236}">
                <a16:creationId xmlns:a16="http://schemas.microsoft.com/office/drawing/2014/main" id="{62FFF80B-E2AF-5031-1C32-6EC50A401B47}"/>
              </a:ext>
            </a:extLst>
          </p:cNvPr>
          <p:cNvSpPr>
            <a:spLocks noGrp="1"/>
          </p:cNvSpPr>
          <p:nvPr>
            <p:ph type="body" sz="quarter" idx="25" hasCustomPrompt="1"/>
          </p:nvPr>
        </p:nvSpPr>
        <p:spPr>
          <a:xfrm>
            <a:off x="4488378" y="928594"/>
            <a:ext cx="7234699" cy="482012"/>
          </a:xfrm>
        </p:spPr>
        <p:txBody>
          <a:bodyPr anchor="ctr">
            <a:normAutofit/>
          </a:bodyPr>
          <a:lstStyle>
            <a:lvl1pPr>
              <a:lnSpc>
                <a:spcPct val="100000"/>
              </a:lnSpc>
              <a:spcBef>
                <a:spcPts val="0"/>
              </a:spcBef>
              <a:defRPr sz="2000" b="1">
                <a:solidFill>
                  <a:srgbClr val="5847FC"/>
                </a:solidFill>
                <a:latin typeface="+mn-lt"/>
              </a:defRPr>
            </a:lvl1pPr>
          </a:lstStyle>
          <a:p>
            <a:pPr lvl="0"/>
            <a:r>
              <a:rPr lang="en-US"/>
              <a:t>Text Here</a:t>
            </a:r>
          </a:p>
        </p:txBody>
      </p:sp>
    </p:spTree>
    <p:extLst>
      <p:ext uri="{BB962C8B-B14F-4D97-AF65-F5344CB8AC3E}">
        <p14:creationId xmlns:p14="http://schemas.microsoft.com/office/powerpoint/2010/main" val="162363971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p:blipFill>
        <p:spPr>
          <a:xfrm>
            <a:off x="2" y="1"/>
            <a:ext cx="12191997" cy="6857998"/>
          </a:xfrm>
          <a:prstGeom prst="rect">
            <a:avLst/>
          </a:prstGeom>
        </p:spPr>
      </p:pic>
      <p:sp>
        <p:nvSpPr>
          <p:cNvPr id="2" name="Title 1"/>
          <p:cNvSpPr>
            <a:spLocks noGrp="1"/>
          </p:cNvSpPr>
          <p:nvPr>
            <p:ph type="ctrTitle"/>
          </p:nvPr>
        </p:nvSpPr>
        <p:spPr>
          <a:xfrm>
            <a:off x="819515" y="620691"/>
            <a:ext cx="9596965" cy="863625"/>
          </a:xfrm>
        </p:spPr>
        <p:txBody>
          <a:bodyPr/>
          <a:lstStyle>
            <a:lvl1pPr>
              <a:defRPr sz="5800">
                <a:solidFill>
                  <a:schemeClr val="accent2"/>
                </a:solidFill>
              </a:defRPr>
            </a:lvl1pPr>
          </a:lstStyle>
          <a:p>
            <a:r>
              <a:rPr lang="en-US"/>
              <a:t>Click to edit Master title style</a:t>
            </a:r>
            <a:endParaRPr lang="en-GB"/>
          </a:p>
        </p:txBody>
      </p:sp>
      <p:sp>
        <p:nvSpPr>
          <p:cNvPr id="3" name="Subtitle 2"/>
          <p:cNvSpPr>
            <a:spLocks noGrp="1"/>
          </p:cNvSpPr>
          <p:nvPr>
            <p:ph type="subTitle" idx="1"/>
          </p:nvPr>
        </p:nvSpPr>
        <p:spPr>
          <a:xfrm>
            <a:off x="830117" y="1484785"/>
            <a:ext cx="8534400" cy="648543"/>
          </a:xfrm>
        </p:spPr>
        <p:txBody>
          <a:bodyPr/>
          <a:lstStyle>
            <a:lvl1pPr marL="0" indent="0" algn="l">
              <a:buNone/>
              <a:defRPr sz="280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10" name="Text Placeholder 9"/>
          <p:cNvSpPr>
            <a:spLocks noGrp="1"/>
          </p:cNvSpPr>
          <p:nvPr>
            <p:ph type="body" sz="quarter" idx="13"/>
          </p:nvPr>
        </p:nvSpPr>
        <p:spPr>
          <a:xfrm>
            <a:off x="814917" y="2275532"/>
            <a:ext cx="3073400" cy="433388"/>
          </a:xfrm>
        </p:spPr>
        <p:txBody>
          <a:bodyPr/>
          <a:lstStyle>
            <a:lvl1pPr marL="0" indent="0">
              <a:buNone/>
              <a:defRPr>
                <a:solidFill>
                  <a:schemeClr val="accent2"/>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97829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preserve="1">
  <p:cSld name="Contents (2 column)">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p:blipFill>
        <p:spPr>
          <a:xfrm>
            <a:off x="2" y="1"/>
            <a:ext cx="12191997" cy="6857998"/>
          </a:xfrm>
          <a:prstGeom prst="rect">
            <a:avLst/>
          </a:prstGeom>
        </p:spPr>
      </p:pic>
      <p:sp>
        <p:nvSpPr>
          <p:cNvPr id="2" name="Title 1"/>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7" name="Text Placeholder 6"/>
          <p:cNvSpPr>
            <a:spLocks noGrp="1"/>
          </p:cNvSpPr>
          <p:nvPr>
            <p:ph type="body" sz="quarter" idx="13"/>
          </p:nvPr>
        </p:nvSpPr>
        <p:spPr>
          <a:xfrm>
            <a:off x="814917" y="1629835"/>
            <a:ext cx="10657416" cy="3815391"/>
          </a:xfrm>
        </p:spPr>
        <p:txBody>
          <a:bodyPr numCol="2" spcCol="540000"/>
          <a:lstStyle>
            <a:lvl1pPr marL="342900" indent="-342900">
              <a:spcAft>
                <a:spcPts val="600"/>
              </a:spcAft>
              <a:buClr>
                <a:schemeClr val="accent2"/>
              </a:buClr>
              <a:buFont typeface="+mj-lt"/>
              <a:buAutoNum type="arabicPeriod"/>
              <a:defRPr>
                <a:solidFill>
                  <a:schemeClr val="accent2"/>
                </a:solidFill>
              </a:defRPr>
            </a:lvl1pPr>
            <a:lvl2pPr marL="360363" indent="0">
              <a:spcAft>
                <a:spcPts val="600"/>
              </a:spcAft>
              <a:buClr>
                <a:schemeClr val="accent2"/>
              </a:buClr>
              <a:defRPr>
                <a:solidFill>
                  <a:schemeClr val="accent2"/>
                </a:solidFill>
              </a:defRPr>
            </a:lvl2pPr>
            <a:lvl3pPr marL="538163" indent="-177800">
              <a:spcAft>
                <a:spcPts val="600"/>
              </a:spcAft>
              <a:buClr>
                <a:schemeClr val="accent2"/>
              </a:buClr>
              <a:defRPr>
                <a:solidFill>
                  <a:schemeClr val="accent2"/>
                </a:solidFill>
              </a:defRPr>
            </a:lvl3pPr>
            <a:lvl4pPr marL="714375" indent="-176213">
              <a:spcAft>
                <a:spcPts val="600"/>
              </a:spcAft>
              <a:buClr>
                <a:schemeClr val="accent2"/>
              </a:buClr>
              <a:defRPr>
                <a:solidFill>
                  <a:schemeClr val="accent2"/>
                </a:solidFill>
              </a:defRPr>
            </a:lvl4pPr>
            <a:lvl5pPr marL="898525" indent="-184150">
              <a:spcAft>
                <a:spcPts val="600"/>
              </a:spcAft>
              <a:buClr>
                <a:schemeClr val="accent2"/>
              </a:buClr>
              <a:defRPr>
                <a:solidFill>
                  <a:schemeClr val="accent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76166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preserve="1">
  <p:cSld name="Contents (1 column)">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p:blipFill>
        <p:spPr>
          <a:xfrm>
            <a:off x="2" y="1"/>
            <a:ext cx="12191997" cy="6857998"/>
          </a:xfrm>
          <a:prstGeom prst="rect">
            <a:avLst/>
          </a:prstGeom>
        </p:spPr>
      </p:pic>
      <p:sp>
        <p:nvSpPr>
          <p:cNvPr id="2" name="Title 1"/>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7" name="Text Placeholder 6"/>
          <p:cNvSpPr>
            <a:spLocks noGrp="1"/>
          </p:cNvSpPr>
          <p:nvPr>
            <p:ph type="body" sz="quarter" idx="13"/>
          </p:nvPr>
        </p:nvSpPr>
        <p:spPr>
          <a:xfrm>
            <a:off x="814917" y="1629835"/>
            <a:ext cx="10657416" cy="3815391"/>
          </a:xfrm>
        </p:spPr>
        <p:txBody>
          <a:bodyPr numCol="1" spcCol="0"/>
          <a:lstStyle>
            <a:lvl1pPr marL="342900" indent="-342900">
              <a:spcAft>
                <a:spcPts val="600"/>
              </a:spcAft>
              <a:buClr>
                <a:schemeClr val="accent2"/>
              </a:buClr>
              <a:buFont typeface="+mj-lt"/>
              <a:buAutoNum type="arabicPeriod"/>
              <a:defRPr>
                <a:solidFill>
                  <a:schemeClr val="accent2"/>
                </a:solidFill>
              </a:defRPr>
            </a:lvl1pPr>
            <a:lvl2pPr marL="360363" indent="0">
              <a:spcAft>
                <a:spcPts val="600"/>
              </a:spcAft>
              <a:buClr>
                <a:schemeClr val="accent2"/>
              </a:buClr>
              <a:defRPr>
                <a:solidFill>
                  <a:schemeClr val="accent2"/>
                </a:solidFill>
              </a:defRPr>
            </a:lvl2pPr>
            <a:lvl3pPr marL="538163" indent="-177800">
              <a:spcAft>
                <a:spcPts val="600"/>
              </a:spcAft>
              <a:buClr>
                <a:schemeClr val="accent2"/>
              </a:buClr>
              <a:defRPr>
                <a:solidFill>
                  <a:schemeClr val="accent2"/>
                </a:solidFill>
              </a:defRPr>
            </a:lvl3pPr>
            <a:lvl4pPr marL="714375" indent="-176213">
              <a:spcAft>
                <a:spcPts val="600"/>
              </a:spcAft>
              <a:buClr>
                <a:schemeClr val="accent2"/>
              </a:buClr>
              <a:defRPr>
                <a:solidFill>
                  <a:schemeClr val="accent2"/>
                </a:solidFill>
              </a:defRPr>
            </a:lvl4pPr>
            <a:lvl5pPr marL="898525" indent="-184150">
              <a:spcAft>
                <a:spcPts val="600"/>
              </a:spcAft>
              <a:buClr>
                <a:schemeClr val="accent2"/>
              </a:buClr>
              <a:defRPr>
                <a:solidFill>
                  <a:schemeClr val="accent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340981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One column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716535-EEE8-4781-93EF-B1BFD48E8A12}" type="slidenum">
              <a:rPr lang="en-GB" smtClean="0"/>
              <a:t>‹#›</a:t>
            </a:fld>
            <a:endParaRPr lang="en-GB"/>
          </a:p>
        </p:txBody>
      </p:sp>
      <p:sp>
        <p:nvSpPr>
          <p:cNvPr id="7" name="Content Placeholder 6"/>
          <p:cNvSpPr>
            <a:spLocks noGrp="1"/>
          </p:cNvSpPr>
          <p:nvPr>
            <p:ph sz="quarter" idx="13"/>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46469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Two column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716535-EEE8-4781-93EF-B1BFD48E8A12}" type="slidenum">
              <a:rPr lang="en-GB" smtClean="0"/>
              <a:t>‹#›</a:t>
            </a:fld>
            <a:endParaRPr lang="en-GB"/>
          </a:p>
        </p:txBody>
      </p:sp>
      <p:sp>
        <p:nvSpPr>
          <p:cNvPr id="6" name="Content Placeholder 5"/>
          <p:cNvSpPr>
            <a:spLocks noGrp="1"/>
          </p:cNvSpPr>
          <p:nvPr>
            <p:ph sz="quarter" idx="15"/>
          </p:nvPr>
        </p:nvSpPr>
        <p:spPr>
          <a:xfrm>
            <a:off x="814917" y="1630363"/>
            <a:ext cx="5088467" cy="4246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5"/>
          <p:cNvSpPr>
            <a:spLocks noGrp="1"/>
          </p:cNvSpPr>
          <p:nvPr>
            <p:ph sz="quarter" idx="16"/>
          </p:nvPr>
        </p:nvSpPr>
        <p:spPr>
          <a:xfrm>
            <a:off x="6363081" y="1630363"/>
            <a:ext cx="5088467" cy="4246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36893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716535-EEE8-4781-93EF-B1BFD48E8A12}" type="slidenum">
              <a:rPr lang="en-GB" smtClean="0"/>
              <a:t>‹#›</a:t>
            </a:fld>
            <a:endParaRPr lang="en-GB"/>
          </a:p>
        </p:txBody>
      </p:sp>
    </p:spTree>
    <p:extLst>
      <p:ext uri="{BB962C8B-B14F-4D97-AF65-F5344CB8AC3E}">
        <p14:creationId xmlns:p14="http://schemas.microsoft.com/office/powerpoint/2010/main" val="26603110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716535-EEE8-4781-93EF-B1BFD48E8A12}" type="slidenum">
              <a:rPr lang="en-GB" smtClean="0"/>
              <a:t>‹#›</a:t>
            </a:fld>
            <a:endParaRPr lang="en-GB"/>
          </a:p>
        </p:txBody>
      </p:sp>
    </p:spTree>
    <p:extLst>
      <p:ext uri="{BB962C8B-B14F-4D97-AF65-F5344CB8AC3E}">
        <p14:creationId xmlns:p14="http://schemas.microsoft.com/office/powerpoint/2010/main" val="32451862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Closing slide">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rcRect/>
          <a:stretch/>
        </p:blipFill>
        <p:spPr>
          <a:xfrm>
            <a:off x="2" y="0"/>
            <a:ext cx="12191996" cy="6857998"/>
          </a:xfrm>
          <a:prstGeom prst="rect">
            <a:avLst/>
          </a:prstGeom>
        </p:spPr>
      </p:pic>
      <p:sp>
        <p:nvSpPr>
          <p:cNvPr id="2" name="Title 1"/>
          <p:cNvSpPr>
            <a:spLocks noGrp="1"/>
          </p:cNvSpPr>
          <p:nvPr>
            <p:ph type="ctrTitle" hasCustomPrompt="1"/>
          </p:nvPr>
        </p:nvSpPr>
        <p:spPr>
          <a:xfrm>
            <a:off x="814917" y="1630363"/>
            <a:ext cx="6524624" cy="2376262"/>
          </a:xfrm>
        </p:spPr>
        <p:txBody>
          <a:bodyPr anchor="ctr" anchorCtr="0"/>
          <a:lstStyle>
            <a:lvl1pPr>
              <a:lnSpc>
                <a:spcPts val="5800"/>
              </a:lnSpc>
              <a:defRPr sz="5800" baseline="0">
                <a:solidFill>
                  <a:schemeClr val="bg1"/>
                </a:solidFill>
              </a:defRPr>
            </a:lvl1pPr>
          </a:lstStyle>
          <a:p>
            <a:r>
              <a:rPr lang="en-US"/>
              <a:t>Click to add closing message</a:t>
            </a:r>
            <a:endParaRPr lang="en-GB"/>
          </a:p>
        </p:txBody>
      </p:sp>
    </p:spTree>
    <p:extLst>
      <p:ext uri="{BB962C8B-B14F-4D97-AF65-F5344CB8AC3E}">
        <p14:creationId xmlns:p14="http://schemas.microsoft.com/office/powerpoint/2010/main" val="35983869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28A878-C05B-4AE3-88B4-26931BCAE6B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
            <a:ext cx="12192000" cy="6857999"/>
          </a:xfrm>
          <a:prstGeom prst="rect">
            <a:avLst/>
          </a:prstGeom>
        </p:spPr>
      </p:pic>
      <p:sp>
        <p:nvSpPr>
          <p:cNvPr id="8" name="Rectangle 7">
            <a:extLst>
              <a:ext uri="{FF2B5EF4-FFF2-40B4-BE49-F238E27FC236}">
                <a16:creationId xmlns:a16="http://schemas.microsoft.com/office/drawing/2014/main" id="{E91C409B-6A8D-46A6-928C-DCDC92292AE4}"/>
              </a:ext>
            </a:extLst>
          </p:cNvPr>
          <p:cNvSpPr/>
          <p:nvPr userDrawn="1"/>
        </p:nvSpPr>
        <p:spPr>
          <a:xfrm>
            <a:off x="6975050" y="5130701"/>
            <a:ext cx="5006419" cy="1517716"/>
          </a:xfrm>
          <a:prstGeom prst="rect">
            <a:avLst/>
          </a:prstGeom>
          <a:solidFill>
            <a:srgbClr val="001E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46F65FA-BACC-4B44-8805-501128837B5A}"/>
              </a:ext>
            </a:extLst>
          </p:cNvPr>
          <p:cNvSpPr>
            <a:spLocks noGrp="1"/>
          </p:cNvSpPr>
          <p:nvPr>
            <p:ph type="ctrTitle"/>
          </p:nvPr>
        </p:nvSpPr>
        <p:spPr>
          <a:xfrm>
            <a:off x="1524000" y="1122363"/>
            <a:ext cx="9144000" cy="2387600"/>
          </a:xfrm>
        </p:spPr>
        <p:txBody>
          <a:bodyPr anchor="b"/>
          <a:lstStyle>
            <a:lvl1pPr algn="ctr">
              <a:defRPr sz="6000">
                <a:solidFill>
                  <a:schemeClr val="bg1"/>
                </a:solidFill>
                <a:latin typeface="+mn-lt"/>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9E51091B-4ECD-4B60-BE6A-F6011A09DCBC}"/>
              </a:ext>
            </a:extLst>
          </p:cNvPr>
          <p:cNvSpPr>
            <a:spLocks noGrp="1"/>
          </p:cNvSpPr>
          <p:nvPr>
            <p:ph type="subTitle" idx="1"/>
          </p:nvPr>
        </p:nvSpPr>
        <p:spPr>
          <a:xfrm>
            <a:off x="1524000" y="3602038"/>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CC21A1-CEB4-4423-B395-FA6FE929C9DE}"/>
              </a:ext>
            </a:extLst>
          </p:cNvPr>
          <p:cNvSpPr>
            <a:spLocks noGrp="1"/>
          </p:cNvSpPr>
          <p:nvPr>
            <p:ph type="dt" sz="half" idx="10"/>
          </p:nvPr>
        </p:nvSpPr>
        <p:spPr/>
        <p:txBody>
          <a:bodyPr/>
          <a:lstStyle>
            <a:lvl1pPr>
              <a:defRPr>
                <a:solidFill>
                  <a:schemeClr val="bg1"/>
                </a:solidFill>
              </a:defRPr>
            </a:lvl1pPr>
          </a:lstStyle>
          <a:p>
            <a:endParaRPr lang="en-GB"/>
          </a:p>
        </p:txBody>
      </p:sp>
      <p:sp>
        <p:nvSpPr>
          <p:cNvPr id="5" name="Footer Placeholder 4">
            <a:extLst>
              <a:ext uri="{FF2B5EF4-FFF2-40B4-BE49-F238E27FC236}">
                <a16:creationId xmlns:a16="http://schemas.microsoft.com/office/drawing/2014/main" id="{60ED762B-7F58-4CF8-B0A9-82F2ED3B50DB}"/>
              </a:ext>
            </a:extLst>
          </p:cNvPr>
          <p:cNvSpPr>
            <a:spLocks noGrp="1"/>
          </p:cNvSpPr>
          <p:nvPr>
            <p:ph type="ftr" sz="quarter" idx="11"/>
          </p:nvPr>
        </p:nvSpPr>
        <p:spPr/>
        <p:txBody>
          <a:bodyPr/>
          <a:lstStyle>
            <a:lvl1pPr>
              <a:defRPr>
                <a:solidFill>
                  <a:schemeClr val="bg1"/>
                </a:solidFill>
              </a:defRPr>
            </a:lvl1pPr>
          </a:lstStyle>
          <a:p>
            <a:endParaRPr lang="en-GB"/>
          </a:p>
        </p:txBody>
      </p:sp>
      <p:pic>
        <p:nvPicPr>
          <p:cNvPr id="10" name="Picture 9" descr="A picture containing icon&#10;&#10;Description automatically generated">
            <a:extLst>
              <a:ext uri="{FF2B5EF4-FFF2-40B4-BE49-F238E27FC236}">
                <a16:creationId xmlns:a16="http://schemas.microsoft.com/office/drawing/2014/main" id="{243866BE-B24E-4EDF-BD47-1D6A3525AB0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032450" y="5292371"/>
            <a:ext cx="2639571" cy="1118218"/>
          </a:xfrm>
          <a:prstGeom prst="rect">
            <a:avLst/>
          </a:prstGeom>
        </p:spPr>
      </p:pic>
      <p:sp>
        <p:nvSpPr>
          <p:cNvPr id="6" name="Slide Number Placeholder 5">
            <a:extLst>
              <a:ext uri="{FF2B5EF4-FFF2-40B4-BE49-F238E27FC236}">
                <a16:creationId xmlns:a16="http://schemas.microsoft.com/office/drawing/2014/main" id="{444879DC-0212-4457-97D8-9D8321BF2384}"/>
              </a:ext>
            </a:extLst>
          </p:cNvPr>
          <p:cNvSpPr>
            <a:spLocks noGrp="1"/>
          </p:cNvSpPr>
          <p:nvPr>
            <p:ph type="sldNum" sz="quarter" idx="12"/>
          </p:nvPr>
        </p:nvSpPr>
        <p:spPr/>
        <p:txBody>
          <a:bodyPr/>
          <a:lstStyle>
            <a:lvl1pPr>
              <a:defRPr>
                <a:solidFill>
                  <a:schemeClr val="bg1"/>
                </a:solidFill>
              </a:defRPr>
            </a:lvl1pPr>
          </a:lstStyle>
          <a:p>
            <a:fld id="{03E5A643-56C9-413C-A257-F3DDC3E0B253}" type="slidenum">
              <a:rPr lang="en-GB" smtClean="0"/>
              <a:pPr/>
              <a:t>‹#›</a:t>
            </a:fld>
            <a:endParaRPr lang="en-GB"/>
          </a:p>
        </p:txBody>
      </p:sp>
    </p:spTree>
    <p:extLst>
      <p:ext uri="{BB962C8B-B14F-4D97-AF65-F5344CB8AC3E}">
        <p14:creationId xmlns:p14="http://schemas.microsoft.com/office/powerpoint/2010/main" val="28077035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 y="1"/>
            <a:ext cx="12191997" cy="6857998"/>
          </a:xfrm>
          <a:prstGeom prst="rect">
            <a:avLst/>
          </a:prstGeom>
        </p:spPr>
      </p:pic>
      <p:sp>
        <p:nvSpPr>
          <p:cNvPr id="2" name="Title 1"/>
          <p:cNvSpPr>
            <a:spLocks noGrp="1"/>
          </p:cNvSpPr>
          <p:nvPr>
            <p:ph type="ctrTitle"/>
          </p:nvPr>
        </p:nvSpPr>
        <p:spPr>
          <a:xfrm>
            <a:off x="819515" y="620691"/>
            <a:ext cx="9596965" cy="863625"/>
          </a:xfrm>
        </p:spPr>
        <p:txBody>
          <a:bodyPr/>
          <a:lstStyle>
            <a:lvl1pPr>
              <a:defRPr sz="5800">
                <a:solidFill>
                  <a:schemeClr val="accent2"/>
                </a:solidFill>
              </a:defRPr>
            </a:lvl1pPr>
          </a:lstStyle>
          <a:p>
            <a:r>
              <a:rPr lang="en-US"/>
              <a:t>Click to edit Master title style</a:t>
            </a:r>
            <a:endParaRPr lang="en-GB"/>
          </a:p>
        </p:txBody>
      </p:sp>
      <p:sp>
        <p:nvSpPr>
          <p:cNvPr id="3" name="Subtitle 2"/>
          <p:cNvSpPr>
            <a:spLocks noGrp="1"/>
          </p:cNvSpPr>
          <p:nvPr>
            <p:ph type="subTitle" idx="1"/>
          </p:nvPr>
        </p:nvSpPr>
        <p:spPr>
          <a:xfrm>
            <a:off x="830117" y="1484785"/>
            <a:ext cx="8534400" cy="648543"/>
          </a:xfrm>
        </p:spPr>
        <p:txBody>
          <a:bodyPr/>
          <a:lstStyle>
            <a:lvl1pPr marL="0" indent="0" algn="l">
              <a:buNone/>
              <a:defRPr sz="280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10" name="Text Placeholder 9"/>
          <p:cNvSpPr>
            <a:spLocks noGrp="1"/>
          </p:cNvSpPr>
          <p:nvPr>
            <p:ph type="body" sz="quarter" idx="13"/>
          </p:nvPr>
        </p:nvSpPr>
        <p:spPr>
          <a:xfrm>
            <a:off x="814917" y="2275532"/>
            <a:ext cx="3073400" cy="433388"/>
          </a:xfrm>
        </p:spPr>
        <p:txBody>
          <a:bodyPr/>
          <a:lstStyle>
            <a:lvl1pPr marL="0" indent="0">
              <a:buNone/>
              <a:defRPr>
                <a:solidFill>
                  <a:schemeClr val="accent2"/>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13715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Contents (2 column)">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 y="1"/>
            <a:ext cx="12191997" cy="6857998"/>
          </a:xfrm>
          <a:prstGeom prst="rect">
            <a:avLst/>
          </a:prstGeom>
        </p:spPr>
      </p:pic>
      <p:sp>
        <p:nvSpPr>
          <p:cNvPr id="2" name="Title 1"/>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7" name="Text Placeholder 6"/>
          <p:cNvSpPr>
            <a:spLocks noGrp="1"/>
          </p:cNvSpPr>
          <p:nvPr>
            <p:ph type="body" sz="quarter" idx="13"/>
          </p:nvPr>
        </p:nvSpPr>
        <p:spPr>
          <a:xfrm>
            <a:off x="814917" y="1629835"/>
            <a:ext cx="10657416" cy="3815391"/>
          </a:xfrm>
        </p:spPr>
        <p:txBody>
          <a:bodyPr numCol="2" spcCol="540000"/>
          <a:lstStyle>
            <a:lvl1pPr marL="342900" indent="-342900">
              <a:spcAft>
                <a:spcPts val="600"/>
              </a:spcAft>
              <a:buClr>
                <a:schemeClr val="accent2"/>
              </a:buClr>
              <a:buFont typeface="+mj-lt"/>
              <a:buAutoNum type="arabicPeriod"/>
              <a:defRPr>
                <a:solidFill>
                  <a:schemeClr val="accent2"/>
                </a:solidFill>
              </a:defRPr>
            </a:lvl1pPr>
            <a:lvl2pPr marL="360363" indent="0">
              <a:spcAft>
                <a:spcPts val="600"/>
              </a:spcAft>
              <a:buClr>
                <a:schemeClr val="accent2"/>
              </a:buClr>
              <a:defRPr>
                <a:solidFill>
                  <a:schemeClr val="accent2"/>
                </a:solidFill>
              </a:defRPr>
            </a:lvl2pPr>
            <a:lvl3pPr marL="538163" indent="-177800">
              <a:spcAft>
                <a:spcPts val="600"/>
              </a:spcAft>
              <a:buClr>
                <a:schemeClr val="accent2"/>
              </a:buClr>
              <a:defRPr>
                <a:solidFill>
                  <a:schemeClr val="accent2"/>
                </a:solidFill>
              </a:defRPr>
            </a:lvl3pPr>
            <a:lvl4pPr marL="714375" indent="-176213">
              <a:spcAft>
                <a:spcPts val="600"/>
              </a:spcAft>
              <a:buClr>
                <a:schemeClr val="accent2"/>
              </a:buClr>
              <a:defRPr>
                <a:solidFill>
                  <a:schemeClr val="accent2"/>
                </a:solidFill>
              </a:defRPr>
            </a:lvl4pPr>
            <a:lvl5pPr marL="898525" indent="-184150">
              <a:spcAft>
                <a:spcPts val="600"/>
              </a:spcAft>
              <a:buClr>
                <a:schemeClr val="accent2"/>
              </a:buClr>
              <a:defRPr>
                <a:solidFill>
                  <a:schemeClr val="accent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32004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userDrawn="1">
  <p:cSld name="Contents (1 column)">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 y="1"/>
            <a:ext cx="12191997" cy="6857998"/>
          </a:xfrm>
          <a:prstGeom prst="rect">
            <a:avLst/>
          </a:prstGeom>
        </p:spPr>
      </p:pic>
      <p:sp>
        <p:nvSpPr>
          <p:cNvPr id="2" name="Title 1"/>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7" name="Text Placeholder 6"/>
          <p:cNvSpPr>
            <a:spLocks noGrp="1"/>
          </p:cNvSpPr>
          <p:nvPr>
            <p:ph type="body" sz="quarter" idx="13"/>
          </p:nvPr>
        </p:nvSpPr>
        <p:spPr>
          <a:xfrm>
            <a:off x="814917" y="1629835"/>
            <a:ext cx="10657416" cy="3815391"/>
          </a:xfrm>
        </p:spPr>
        <p:txBody>
          <a:bodyPr numCol="1" spcCol="0"/>
          <a:lstStyle>
            <a:lvl1pPr marL="342900" indent="-342900">
              <a:spcAft>
                <a:spcPts val="600"/>
              </a:spcAft>
              <a:buClr>
                <a:schemeClr val="accent2"/>
              </a:buClr>
              <a:buFont typeface="+mj-lt"/>
              <a:buAutoNum type="arabicPeriod"/>
              <a:defRPr>
                <a:solidFill>
                  <a:schemeClr val="accent2"/>
                </a:solidFill>
              </a:defRPr>
            </a:lvl1pPr>
            <a:lvl2pPr marL="360363" indent="0">
              <a:spcAft>
                <a:spcPts val="600"/>
              </a:spcAft>
              <a:buClr>
                <a:schemeClr val="accent2"/>
              </a:buClr>
              <a:defRPr>
                <a:solidFill>
                  <a:schemeClr val="accent2"/>
                </a:solidFill>
              </a:defRPr>
            </a:lvl2pPr>
            <a:lvl3pPr marL="538163" indent="-177800">
              <a:spcAft>
                <a:spcPts val="600"/>
              </a:spcAft>
              <a:buClr>
                <a:schemeClr val="accent2"/>
              </a:buClr>
              <a:defRPr>
                <a:solidFill>
                  <a:schemeClr val="accent2"/>
                </a:solidFill>
              </a:defRPr>
            </a:lvl3pPr>
            <a:lvl4pPr marL="714375" indent="-176213">
              <a:spcAft>
                <a:spcPts val="600"/>
              </a:spcAft>
              <a:buClr>
                <a:schemeClr val="accent2"/>
              </a:buClr>
              <a:defRPr>
                <a:solidFill>
                  <a:schemeClr val="accent2"/>
                </a:solidFill>
              </a:defRPr>
            </a:lvl4pPr>
            <a:lvl5pPr marL="898525" indent="-184150">
              <a:spcAft>
                <a:spcPts val="600"/>
              </a:spcAft>
              <a:buClr>
                <a:schemeClr val="accent2"/>
              </a:buClr>
              <a:defRPr>
                <a:solidFill>
                  <a:schemeClr val="accent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214438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One column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962E11-6DB3-462C-A022-AD4DE7092443}" type="slidenum">
              <a:rPr lang="en-GB" smtClean="0"/>
              <a:pPr/>
              <a:t>‹#›</a:t>
            </a:fld>
            <a:endParaRPr lang="en-GB"/>
          </a:p>
        </p:txBody>
      </p:sp>
      <p:sp>
        <p:nvSpPr>
          <p:cNvPr id="7" name="Content Placeholder 6"/>
          <p:cNvSpPr>
            <a:spLocks noGrp="1"/>
          </p:cNvSpPr>
          <p:nvPr>
            <p:ph sz="quarter" idx="13"/>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86979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wo column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962E11-6DB3-462C-A022-AD4DE7092443}" type="slidenum">
              <a:rPr lang="en-GB" smtClean="0"/>
              <a:pPr/>
              <a:t>‹#›</a:t>
            </a:fld>
            <a:endParaRPr lang="en-GB"/>
          </a:p>
        </p:txBody>
      </p:sp>
      <p:sp>
        <p:nvSpPr>
          <p:cNvPr id="6" name="Content Placeholder 5"/>
          <p:cNvSpPr>
            <a:spLocks noGrp="1"/>
          </p:cNvSpPr>
          <p:nvPr>
            <p:ph sz="quarter" idx="15"/>
          </p:nvPr>
        </p:nvSpPr>
        <p:spPr>
          <a:xfrm>
            <a:off x="814917" y="1630363"/>
            <a:ext cx="5088467" cy="4246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5"/>
          <p:cNvSpPr>
            <a:spLocks noGrp="1"/>
          </p:cNvSpPr>
          <p:nvPr>
            <p:ph sz="quarter" idx="16"/>
          </p:nvPr>
        </p:nvSpPr>
        <p:spPr>
          <a:xfrm>
            <a:off x="6363081" y="1630363"/>
            <a:ext cx="5088467" cy="4246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727059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962E11-6DB3-462C-A022-AD4DE7092443}" type="slidenum">
              <a:rPr lang="en-GB" smtClean="0"/>
              <a:pPr/>
              <a:t>‹#›</a:t>
            </a:fld>
            <a:endParaRPr lang="en-GB"/>
          </a:p>
        </p:txBody>
      </p:sp>
    </p:spTree>
    <p:extLst>
      <p:ext uri="{BB962C8B-B14F-4D97-AF65-F5344CB8AC3E}">
        <p14:creationId xmlns:p14="http://schemas.microsoft.com/office/powerpoint/2010/main" val="81366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962E11-6DB3-462C-A022-AD4DE7092443}" type="slidenum">
              <a:rPr lang="en-GB" smtClean="0"/>
              <a:pPr/>
              <a:t>‹#›</a:t>
            </a:fld>
            <a:endParaRPr lang="en-GB"/>
          </a:p>
        </p:txBody>
      </p:sp>
    </p:spTree>
    <p:extLst>
      <p:ext uri="{BB962C8B-B14F-4D97-AF65-F5344CB8AC3E}">
        <p14:creationId xmlns:p14="http://schemas.microsoft.com/office/powerpoint/2010/main" val="2387173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Closing slide">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 y="0"/>
            <a:ext cx="12191996" cy="6857998"/>
          </a:xfrm>
          <a:prstGeom prst="rect">
            <a:avLst/>
          </a:prstGeom>
        </p:spPr>
      </p:pic>
      <p:sp>
        <p:nvSpPr>
          <p:cNvPr id="2" name="Title 1"/>
          <p:cNvSpPr>
            <a:spLocks noGrp="1"/>
          </p:cNvSpPr>
          <p:nvPr>
            <p:ph type="ctrTitle" hasCustomPrompt="1"/>
          </p:nvPr>
        </p:nvSpPr>
        <p:spPr>
          <a:xfrm>
            <a:off x="814917" y="1630363"/>
            <a:ext cx="6524624" cy="2376262"/>
          </a:xfrm>
        </p:spPr>
        <p:txBody>
          <a:bodyPr anchor="ctr" anchorCtr="0"/>
          <a:lstStyle>
            <a:lvl1pPr>
              <a:lnSpc>
                <a:spcPts val="5800"/>
              </a:lnSpc>
              <a:defRPr sz="5800" baseline="0">
                <a:solidFill>
                  <a:schemeClr val="bg1"/>
                </a:solidFill>
              </a:defRPr>
            </a:lvl1pPr>
          </a:lstStyle>
          <a:p>
            <a:r>
              <a:rPr lang="en-US"/>
              <a:t>Click to add closing message</a:t>
            </a:r>
            <a:endParaRPr lang="en-GB"/>
          </a:p>
        </p:txBody>
      </p:sp>
    </p:spTree>
    <p:extLst>
      <p:ext uri="{BB962C8B-B14F-4D97-AF65-F5344CB8AC3E}">
        <p14:creationId xmlns:p14="http://schemas.microsoft.com/office/powerpoint/2010/main" val="4186334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58.xml"/><Relationship Id="rId18" Type="http://schemas.openxmlformats.org/officeDocument/2006/relationships/slideLayout" Target="../slideLayouts/slideLayout63.xml"/><Relationship Id="rId26" Type="http://schemas.openxmlformats.org/officeDocument/2006/relationships/slideLayout" Target="../slideLayouts/slideLayout71.xml"/><Relationship Id="rId39" Type="http://schemas.openxmlformats.org/officeDocument/2006/relationships/slideLayout" Target="../slideLayouts/slideLayout84.xml"/><Relationship Id="rId21" Type="http://schemas.openxmlformats.org/officeDocument/2006/relationships/slideLayout" Target="../slideLayouts/slideLayout66.xml"/><Relationship Id="rId34" Type="http://schemas.openxmlformats.org/officeDocument/2006/relationships/slideLayout" Target="../slideLayouts/slideLayout79.xml"/><Relationship Id="rId42" Type="http://schemas.openxmlformats.org/officeDocument/2006/relationships/slideLayout" Target="../slideLayouts/slideLayout87.xml"/><Relationship Id="rId47" Type="http://schemas.openxmlformats.org/officeDocument/2006/relationships/oleObject" Target="../embeddings/oleObject1.bin"/><Relationship Id="rId7" Type="http://schemas.openxmlformats.org/officeDocument/2006/relationships/slideLayout" Target="../slideLayouts/slideLayout52.xml"/><Relationship Id="rId2" Type="http://schemas.openxmlformats.org/officeDocument/2006/relationships/slideLayout" Target="../slideLayouts/slideLayout47.xml"/><Relationship Id="rId16" Type="http://schemas.openxmlformats.org/officeDocument/2006/relationships/slideLayout" Target="../slideLayouts/slideLayout61.xml"/><Relationship Id="rId29" Type="http://schemas.openxmlformats.org/officeDocument/2006/relationships/slideLayout" Target="../slideLayouts/slideLayout74.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24" Type="http://schemas.openxmlformats.org/officeDocument/2006/relationships/slideLayout" Target="../slideLayouts/slideLayout69.xml"/><Relationship Id="rId32" Type="http://schemas.openxmlformats.org/officeDocument/2006/relationships/slideLayout" Target="../slideLayouts/slideLayout77.xml"/><Relationship Id="rId37" Type="http://schemas.openxmlformats.org/officeDocument/2006/relationships/slideLayout" Target="../slideLayouts/slideLayout82.xml"/><Relationship Id="rId40" Type="http://schemas.openxmlformats.org/officeDocument/2006/relationships/slideLayout" Target="../slideLayouts/slideLayout85.xml"/><Relationship Id="rId45" Type="http://schemas.openxmlformats.org/officeDocument/2006/relationships/theme" Target="../theme/theme2.xml"/><Relationship Id="rId5" Type="http://schemas.openxmlformats.org/officeDocument/2006/relationships/slideLayout" Target="../slideLayouts/slideLayout50.xml"/><Relationship Id="rId15" Type="http://schemas.openxmlformats.org/officeDocument/2006/relationships/slideLayout" Target="../slideLayouts/slideLayout60.xml"/><Relationship Id="rId23" Type="http://schemas.openxmlformats.org/officeDocument/2006/relationships/slideLayout" Target="../slideLayouts/slideLayout68.xml"/><Relationship Id="rId28" Type="http://schemas.openxmlformats.org/officeDocument/2006/relationships/slideLayout" Target="../slideLayouts/slideLayout73.xml"/><Relationship Id="rId36" Type="http://schemas.openxmlformats.org/officeDocument/2006/relationships/slideLayout" Target="../slideLayouts/slideLayout81.xml"/><Relationship Id="rId10" Type="http://schemas.openxmlformats.org/officeDocument/2006/relationships/slideLayout" Target="../slideLayouts/slideLayout55.xml"/><Relationship Id="rId19" Type="http://schemas.openxmlformats.org/officeDocument/2006/relationships/slideLayout" Target="../slideLayouts/slideLayout64.xml"/><Relationship Id="rId31" Type="http://schemas.openxmlformats.org/officeDocument/2006/relationships/slideLayout" Target="../slideLayouts/slideLayout76.xml"/><Relationship Id="rId44" Type="http://schemas.openxmlformats.org/officeDocument/2006/relationships/slideLayout" Target="../slideLayouts/slideLayout89.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 Id="rId22" Type="http://schemas.openxmlformats.org/officeDocument/2006/relationships/slideLayout" Target="../slideLayouts/slideLayout67.xml"/><Relationship Id="rId27" Type="http://schemas.openxmlformats.org/officeDocument/2006/relationships/slideLayout" Target="../slideLayouts/slideLayout72.xml"/><Relationship Id="rId30" Type="http://schemas.openxmlformats.org/officeDocument/2006/relationships/slideLayout" Target="../slideLayouts/slideLayout75.xml"/><Relationship Id="rId35" Type="http://schemas.openxmlformats.org/officeDocument/2006/relationships/slideLayout" Target="../slideLayouts/slideLayout80.xml"/><Relationship Id="rId43" Type="http://schemas.openxmlformats.org/officeDocument/2006/relationships/slideLayout" Target="../slideLayouts/slideLayout88.xml"/><Relationship Id="rId48" Type="http://schemas.openxmlformats.org/officeDocument/2006/relationships/image" Target="../media/image18.emf"/><Relationship Id="rId8" Type="http://schemas.openxmlformats.org/officeDocument/2006/relationships/slideLayout" Target="../slideLayouts/slideLayout53.xml"/><Relationship Id="rId3" Type="http://schemas.openxmlformats.org/officeDocument/2006/relationships/slideLayout" Target="../slideLayouts/slideLayout48.xml"/><Relationship Id="rId12" Type="http://schemas.openxmlformats.org/officeDocument/2006/relationships/slideLayout" Target="../slideLayouts/slideLayout57.xml"/><Relationship Id="rId17" Type="http://schemas.openxmlformats.org/officeDocument/2006/relationships/slideLayout" Target="../slideLayouts/slideLayout62.xml"/><Relationship Id="rId25" Type="http://schemas.openxmlformats.org/officeDocument/2006/relationships/slideLayout" Target="../slideLayouts/slideLayout70.xml"/><Relationship Id="rId33" Type="http://schemas.openxmlformats.org/officeDocument/2006/relationships/slideLayout" Target="../slideLayouts/slideLayout78.xml"/><Relationship Id="rId38" Type="http://schemas.openxmlformats.org/officeDocument/2006/relationships/slideLayout" Target="../slideLayouts/slideLayout83.xml"/><Relationship Id="rId46" Type="http://schemas.openxmlformats.org/officeDocument/2006/relationships/tags" Target="../tags/tag1.xml"/><Relationship Id="rId20" Type="http://schemas.openxmlformats.org/officeDocument/2006/relationships/slideLayout" Target="../slideLayouts/slideLayout65.xml"/><Relationship Id="rId41" Type="http://schemas.openxmlformats.org/officeDocument/2006/relationships/slideLayout" Target="../slideLayouts/slideLayout8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97.xml"/><Relationship Id="rId3" Type="http://schemas.openxmlformats.org/officeDocument/2006/relationships/slideLayout" Target="../slideLayouts/slideLayout92.xml"/><Relationship Id="rId7" Type="http://schemas.openxmlformats.org/officeDocument/2006/relationships/slideLayout" Target="../slideLayouts/slideLayout96.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image" Target="../media/image19.png"/><Relationship Id="rId5" Type="http://schemas.openxmlformats.org/officeDocument/2006/relationships/slideLayout" Target="../slideLayouts/slideLayout94.xml"/><Relationship Id="rId10" Type="http://schemas.openxmlformats.org/officeDocument/2006/relationships/theme" Target="../theme/theme3.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06.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5" Type="http://schemas.openxmlformats.org/officeDocument/2006/relationships/slideLayout" Target="../slideLayouts/slideLayout103.xml"/><Relationship Id="rId10" Type="http://schemas.openxmlformats.org/officeDocument/2006/relationships/image" Target="../media/image19.png"/><Relationship Id="rId4" Type="http://schemas.openxmlformats.org/officeDocument/2006/relationships/slideLayout" Target="../slideLayouts/slideLayout102.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6AFB9B-94F7-3F05-8D1D-222CD7626869}"/>
              </a:ext>
            </a:extLst>
          </p:cNvPr>
          <p:cNvSpPr>
            <a:spLocks noGrp="1"/>
          </p:cNvSpPr>
          <p:nvPr>
            <p:ph type="title"/>
          </p:nvPr>
        </p:nvSpPr>
        <p:spPr>
          <a:xfrm>
            <a:off x="838200" y="365125"/>
            <a:ext cx="10515600" cy="6377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CB8F2A-37D9-3A76-6EDE-23DBCCB55678}"/>
              </a:ext>
            </a:extLst>
          </p:cNvPr>
          <p:cNvSpPr>
            <a:spLocks noGrp="1"/>
          </p:cNvSpPr>
          <p:nvPr>
            <p:ph type="body" idx="1"/>
          </p:nvPr>
        </p:nvSpPr>
        <p:spPr>
          <a:xfrm>
            <a:off x="838200" y="1170039"/>
            <a:ext cx="10515600" cy="5006924"/>
          </a:xfrm>
          <a:prstGeom prst="rect">
            <a:avLst/>
          </a:prstGeom>
        </p:spPr>
        <p:txBody>
          <a:bodyPr vert="horz" lIns="91440" tIns="45720" rIns="91440" bIns="45720" rtlCol="0">
            <a:normAutofit/>
          </a:bodyPr>
          <a:lstStyle/>
          <a:p>
            <a:pPr lvl="0"/>
            <a:r>
              <a:rPr lang="en-GB"/>
              <a:t>Click to edit Master text styles</a:t>
            </a:r>
          </a:p>
        </p:txBody>
      </p:sp>
      <p:sp>
        <p:nvSpPr>
          <p:cNvPr id="5" name="Footer Placeholder 4">
            <a:extLst>
              <a:ext uri="{FF2B5EF4-FFF2-40B4-BE49-F238E27FC236}">
                <a16:creationId xmlns:a16="http://schemas.microsoft.com/office/drawing/2014/main" id="{75B1F1C0-8933-A7D5-EC19-2826EA0C5D98}"/>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50D4B6F-AF10-6060-9222-6121122749A7}"/>
              </a:ext>
            </a:extLst>
          </p:cNvPr>
          <p:cNvSpPr>
            <a:spLocks noGrp="1"/>
          </p:cNvSpPr>
          <p:nvPr>
            <p:ph type="sldNum" sz="quarter" idx="4"/>
          </p:nvPr>
        </p:nvSpPr>
        <p:spPr>
          <a:xfrm>
            <a:off x="10992464" y="6492875"/>
            <a:ext cx="983225" cy="228600"/>
          </a:xfrm>
          <a:prstGeom prst="rect">
            <a:avLst/>
          </a:prstGeom>
        </p:spPr>
        <p:txBody>
          <a:bodyPr vert="horz" lIns="91440" tIns="45720" rIns="91440" bIns="45720" rtlCol="0" anchor="ctr"/>
          <a:lstStyle>
            <a:lvl1pPr algn="r">
              <a:defRPr sz="1200">
                <a:solidFill>
                  <a:schemeClr val="tx1">
                    <a:tint val="82000"/>
                  </a:schemeClr>
                </a:solidFill>
              </a:defRPr>
            </a:lvl1pPr>
          </a:lstStyle>
          <a:p>
            <a:fld id="{49E4B518-46CA-334E-8F36-AEA2CE8D45C4}" type="slidenum">
              <a:rPr lang="en-US" smtClean="0"/>
              <a:t>‹#›</a:t>
            </a:fld>
            <a:endParaRPr lang="en-US"/>
          </a:p>
        </p:txBody>
      </p:sp>
    </p:spTree>
    <p:extLst>
      <p:ext uri="{BB962C8B-B14F-4D97-AF65-F5344CB8AC3E}">
        <p14:creationId xmlns:p14="http://schemas.microsoft.com/office/powerpoint/2010/main" val="1805625113"/>
      </p:ext>
    </p:extLst>
  </p:cSld>
  <p:clrMap bg1="lt1" tx1="dk1" bg2="lt2" tx2="dk2" accent1="accent1" accent2="accent2" accent3="accent3" accent4="accent4" accent5="accent5" accent6="accent6" hlink="hlink" folHlink="folHlink"/>
  <p:sldLayoutIdLst>
    <p:sldLayoutId id="2147483649" r:id="rId1"/>
    <p:sldLayoutId id="2147483695" r:id="rId2"/>
    <p:sldLayoutId id="2147483656" r:id="rId3"/>
    <p:sldLayoutId id="2147483657" r:id="rId4"/>
    <p:sldLayoutId id="2147483658" r:id="rId5"/>
    <p:sldLayoutId id="2147483659" r:id="rId6"/>
    <p:sldLayoutId id="2147483651" r:id="rId7"/>
    <p:sldLayoutId id="2147483654" r:id="rId8"/>
    <p:sldLayoutId id="2147483660" r:id="rId9"/>
    <p:sldLayoutId id="2147483661" r:id="rId10"/>
    <p:sldLayoutId id="2147483662" r:id="rId11"/>
    <p:sldLayoutId id="2147483663" r:id="rId12"/>
    <p:sldLayoutId id="2147483677" r:id="rId13"/>
    <p:sldLayoutId id="2147483676" r:id="rId14"/>
    <p:sldLayoutId id="2147483694" r:id="rId15"/>
    <p:sldLayoutId id="2147483665" r:id="rId16"/>
    <p:sldLayoutId id="2147483664" r:id="rId17"/>
    <p:sldLayoutId id="2147483666" r:id="rId18"/>
    <p:sldLayoutId id="2147483670" r:id="rId19"/>
    <p:sldLayoutId id="2147483696" r:id="rId20"/>
    <p:sldLayoutId id="2147483671" r:id="rId21"/>
    <p:sldLayoutId id="2147483672" r:id="rId22"/>
    <p:sldLayoutId id="2147483701" r:id="rId23"/>
    <p:sldLayoutId id="2147483700" r:id="rId24"/>
    <p:sldLayoutId id="2147483668" r:id="rId25"/>
    <p:sldLayoutId id="2147483669" r:id="rId26"/>
    <p:sldLayoutId id="2147483673" r:id="rId27"/>
    <p:sldLayoutId id="2147483674" r:id="rId28"/>
    <p:sldLayoutId id="2147483678" r:id="rId29"/>
    <p:sldLayoutId id="2147483679" r:id="rId30"/>
    <p:sldLayoutId id="2147483680" r:id="rId31"/>
    <p:sldLayoutId id="2147483681" r:id="rId32"/>
    <p:sldLayoutId id="2147483682" r:id="rId33"/>
    <p:sldLayoutId id="2147483683" r:id="rId34"/>
    <p:sldLayoutId id="2147483684" r:id="rId35"/>
    <p:sldLayoutId id="2147483685" r:id="rId36"/>
    <p:sldLayoutId id="2147483686" r:id="rId37"/>
    <p:sldLayoutId id="2147483687" r:id="rId38"/>
    <p:sldLayoutId id="2147483688" r:id="rId39"/>
    <p:sldLayoutId id="2147483689" r:id="rId40"/>
    <p:sldLayoutId id="2147483690" r:id="rId41"/>
    <p:sldLayoutId id="2147483691" r:id="rId42"/>
    <p:sldLayoutId id="2147483692" r:id="rId43"/>
    <p:sldLayoutId id="2147483693" r:id="rId44"/>
    <p:sldLayoutId id="2147483702" r:id="rId45"/>
  </p:sldLayoutIdLst>
  <p:hf sldNum="0" hdr="0" ftr="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A8DC0039-8C77-9DBC-37A7-09170B756F8A}"/>
              </a:ext>
            </a:extLst>
          </p:cNvPr>
          <p:cNvGraphicFramePr>
            <a:graphicFrameLocks noChangeAspect="1"/>
          </p:cNvGraphicFramePr>
          <p:nvPr userDrawn="1">
            <p:custDataLst>
              <p:tags r:id="rId46"/>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7" imgW="405" imgH="405" progId="TCLayout.ActiveDocument.1">
                  <p:embed/>
                </p:oleObj>
              </mc:Choice>
              <mc:Fallback>
                <p:oleObj name="think-cell Slide" r:id="rId47" imgW="405" imgH="405" progId="TCLayout.ActiveDocument.1">
                  <p:embed/>
                  <p:pic>
                    <p:nvPicPr>
                      <p:cNvPr id="7" name="think-cell data - do not delete" hidden="1">
                        <a:extLst>
                          <a:ext uri="{FF2B5EF4-FFF2-40B4-BE49-F238E27FC236}">
                            <a16:creationId xmlns:a16="http://schemas.microsoft.com/office/drawing/2014/main" id="{A8DC0039-8C77-9DBC-37A7-09170B756F8A}"/>
                          </a:ext>
                        </a:extLst>
                      </p:cNvPr>
                      <p:cNvPicPr/>
                      <p:nvPr/>
                    </p:nvPicPr>
                    <p:blipFill>
                      <a:blip r:embed="rId48"/>
                      <a:stretch>
                        <a:fillRect/>
                      </a:stretch>
                    </p:blipFill>
                    <p:spPr>
                      <a:xfrm>
                        <a:off x="1588" y="1588"/>
                        <a:ext cx="1588" cy="1588"/>
                      </a:xfrm>
                      <a:prstGeom prst="rect">
                        <a:avLst/>
                      </a:prstGeom>
                    </p:spPr>
                  </p:pic>
                </p:oleObj>
              </mc:Fallback>
            </mc:AlternateContent>
          </a:graphicData>
        </a:graphic>
      </p:graphicFrame>
      <p:sp>
        <p:nvSpPr>
          <p:cNvPr id="2" name="Title Placeholder 1">
            <a:extLst>
              <a:ext uri="{FF2B5EF4-FFF2-40B4-BE49-F238E27FC236}">
                <a16:creationId xmlns:a16="http://schemas.microsoft.com/office/drawing/2014/main" id="{E66AFB9B-94F7-3F05-8D1D-222CD7626869}"/>
              </a:ext>
            </a:extLst>
          </p:cNvPr>
          <p:cNvSpPr>
            <a:spLocks noGrp="1"/>
          </p:cNvSpPr>
          <p:nvPr>
            <p:ph type="title"/>
          </p:nvPr>
        </p:nvSpPr>
        <p:spPr>
          <a:xfrm>
            <a:off x="838200" y="365125"/>
            <a:ext cx="10515600" cy="6377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CB8F2A-37D9-3A76-6EDE-23DBCCB55678}"/>
              </a:ext>
            </a:extLst>
          </p:cNvPr>
          <p:cNvSpPr>
            <a:spLocks noGrp="1"/>
          </p:cNvSpPr>
          <p:nvPr>
            <p:ph type="body" idx="1"/>
          </p:nvPr>
        </p:nvSpPr>
        <p:spPr>
          <a:xfrm>
            <a:off x="838200" y="1170039"/>
            <a:ext cx="10515600" cy="5006924"/>
          </a:xfrm>
          <a:prstGeom prst="rect">
            <a:avLst/>
          </a:prstGeom>
        </p:spPr>
        <p:txBody>
          <a:bodyPr vert="horz" lIns="91440" tIns="45720" rIns="91440" bIns="45720" rtlCol="0">
            <a:normAutofit/>
          </a:bodyPr>
          <a:lstStyle/>
          <a:p>
            <a:pPr lvl="0"/>
            <a:r>
              <a:rPr lang="en-GB"/>
              <a:t>Click to edit Master text styles</a:t>
            </a:r>
          </a:p>
        </p:txBody>
      </p:sp>
      <p:sp>
        <p:nvSpPr>
          <p:cNvPr id="5" name="Footer Placeholder 4">
            <a:extLst>
              <a:ext uri="{FF2B5EF4-FFF2-40B4-BE49-F238E27FC236}">
                <a16:creationId xmlns:a16="http://schemas.microsoft.com/office/drawing/2014/main" id="{75B1F1C0-8933-A7D5-EC19-2826EA0C5D98}"/>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50D4B6F-AF10-6060-9222-6121122749A7}"/>
              </a:ext>
            </a:extLst>
          </p:cNvPr>
          <p:cNvSpPr>
            <a:spLocks noGrp="1"/>
          </p:cNvSpPr>
          <p:nvPr>
            <p:ph type="sldNum" sz="quarter" idx="4"/>
          </p:nvPr>
        </p:nvSpPr>
        <p:spPr>
          <a:xfrm>
            <a:off x="10992464" y="6492875"/>
            <a:ext cx="983225" cy="228600"/>
          </a:xfrm>
          <a:prstGeom prst="rect">
            <a:avLst/>
          </a:prstGeom>
        </p:spPr>
        <p:txBody>
          <a:bodyPr vert="horz" lIns="91440" tIns="45720" rIns="91440" bIns="45720" rtlCol="0" anchor="ctr"/>
          <a:lstStyle>
            <a:lvl1pPr algn="r">
              <a:defRPr sz="1200">
                <a:solidFill>
                  <a:schemeClr val="tx1">
                    <a:tint val="82000"/>
                  </a:schemeClr>
                </a:solidFill>
              </a:defRPr>
            </a:lvl1pPr>
          </a:lstStyle>
          <a:p>
            <a:fld id="{49E4B518-46CA-334E-8F36-AEA2CE8D45C4}" type="slidenum">
              <a:rPr lang="en-US" smtClean="0"/>
              <a:t>‹#›</a:t>
            </a:fld>
            <a:endParaRPr lang="en-US"/>
          </a:p>
        </p:txBody>
      </p:sp>
    </p:spTree>
    <p:extLst>
      <p:ext uri="{BB962C8B-B14F-4D97-AF65-F5344CB8AC3E}">
        <p14:creationId xmlns:p14="http://schemas.microsoft.com/office/powerpoint/2010/main" val="1805625113"/>
      </p:ext>
    </p:extLst>
  </p:cSld>
  <p:clrMap bg1="lt1" tx1="dk1" bg2="lt2" tx2="dk2" accent1="accent1" accent2="accent2" accent3="accent3" accent4="accent4" accent5="accent5" accent6="accent6" hlink="hlink" folHlink="folHlink"/>
  <p:sldLayoutIdLst>
    <p:sldLayoutId id="2147483765" r:id="rId1"/>
    <p:sldLayoutId id="2147483776" r:id="rId2"/>
    <p:sldLayoutId id="2147483768" r:id="rId3"/>
    <p:sldLayoutId id="2147483769" r:id="rId4"/>
    <p:sldLayoutId id="2147483770" r:id="rId5"/>
    <p:sldLayoutId id="2147483771" r:id="rId6"/>
    <p:sldLayoutId id="2147483766" r:id="rId7"/>
    <p:sldLayoutId id="2147483767" r:id="rId8"/>
    <p:sldLayoutId id="2147483772" r:id="rId9"/>
    <p:sldLayoutId id="2147483777" r:id="rId10"/>
    <p:sldLayoutId id="2147483725" r:id="rId11"/>
    <p:sldLayoutId id="2147483726" r:id="rId12"/>
    <p:sldLayoutId id="2147483727" r:id="rId13"/>
    <p:sldLayoutId id="2147483781" r:id="rId14"/>
    <p:sldLayoutId id="2147483773" r:id="rId15"/>
    <p:sldLayoutId id="2147483782" r:id="rId16"/>
    <p:sldLayoutId id="2147483774" r:id="rId17"/>
    <p:sldLayoutId id="2147483775" r:id="rId18"/>
    <p:sldLayoutId id="2147483784" r:id="rId19"/>
    <p:sldLayoutId id="2147483785" r:id="rId20"/>
    <p:sldLayoutId id="2147483810" r:id="rId21"/>
    <p:sldLayoutId id="2147483787" r:id="rId22"/>
    <p:sldLayoutId id="2147483788" r:id="rId23"/>
    <p:sldLayoutId id="2147483811" r:id="rId24"/>
    <p:sldLayoutId id="2147483739" r:id="rId25"/>
    <p:sldLayoutId id="2147483740" r:id="rId26"/>
    <p:sldLayoutId id="2147483814" r:id="rId27"/>
    <p:sldLayoutId id="2147483815" r:id="rId28"/>
    <p:sldLayoutId id="2147483816" r:id="rId29"/>
    <p:sldLayoutId id="2147483817" r:id="rId30"/>
    <p:sldLayoutId id="2147483818" r:id="rId31"/>
    <p:sldLayoutId id="2147483819" r:id="rId32"/>
    <p:sldLayoutId id="2147483798" r:id="rId33"/>
    <p:sldLayoutId id="2147483799" r:id="rId34"/>
    <p:sldLayoutId id="2147483800" r:id="rId35"/>
    <p:sldLayoutId id="2147483801" r:id="rId36"/>
    <p:sldLayoutId id="2147483802" r:id="rId37"/>
    <p:sldLayoutId id="2147483803" r:id="rId38"/>
    <p:sldLayoutId id="2147483804" r:id="rId39"/>
    <p:sldLayoutId id="2147483805" r:id="rId40"/>
    <p:sldLayoutId id="2147483806" r:id="rId41"/>
    <p:sldLayoutId id="2147483807" r:id="rId42"/>
    <p:sldLayoutId id="2147483808" r:id="rId43"/>
    <p:sldLayoutId id="2147483809" r:id="rId44"/>
  </p:sldLayoutIdLst>
  <p:hf sldNum="0" hdr="0" ftr="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a:blip r:embed="rId11">
            <a:extLst>
              <a:ext uri="{28A0092B-C50C-407E-A947-70E740481C1C}">
                <a14:useLocalDpi xmlns:a14="http://schemas.microsoft.com/office/drawing/2010/main" val="0"/>
              </a:ext>
            </a:extLst>
          </a:blip>
          <a:srcRect/>
          <a:stretch/>
        </p:blipFill>
        <p:spPr>
          <a:xfrm>
            <a:off x="1" y="2"/>
            <a:ext cx="12191998" cy="6857999"/>
          </a:xfrm>
          <a:prstGeom prst="rect">
            <a:avLst/>
          </a:prstGeom>
        </p:spPr>
      </p:pic>
      <p:sp>
        <p:nvSpPr>
          <p:cNvPr id="2" name="Title Placeholder 1"/>
          <p:cNvSpPr>
            <a:spLocks noGrp="1"/>
          </p:cNvSpPr>
          <p:nvPr>
            <p:ph type="title"/>
          </p:nvPr>
        </p:nvSpPr>
        <p:spPr>
          <a:xfrm>
            <a:off x="814917" y="620691"/>
            <a:ext cx="10657416" cy="863625"/>
          </a:xfrm>
          <a:prstGeom prst="rect">
            <a:avLst/>
          </a:prstGeom>
        </p:spPr>
        <p:txBody>
          <a:bodyPr vert="horz" lIns="0" tIns="0" rIns="0" bIns="0" rtlCol="0" anchor="t" anchorCtr="0">
            <a:noAutofit/>
          </a:bodyPr>
          <a:lstStyle/>
          <a:p>
            <a:r>
              <a:rPr lang="en-US"/>
              <a:t>Click to edit Master title style</a:t>
            </a:r>
            <a:endParaRPr lang="en-GB"/>
          </a:p>
        </p:txBody>
      </p:sp>
      <p:sp>
        <p:nvSpPr>
          <p:cNvPr id="3" name="Text Placeholder 2"/>
          <p:cNvSpPr>
            <a:spLocks noGrp="1"/>
          </p:cNvSpPr>
          <p:nvPr>
            <p:ph type="body" idx="1"/>
          </p:nvPr>
        </p:nvSpPr>
        <p:spPr>
          <a:xfrm>
            <a:off x="814917" y="1629835"/>
            <a:ext cx="10657416" cy="4247438"/>
          </a:xfrm>
          <a:prstGeom prst="rect">
            <a:avLst/>
          </a:prstGeom>
        </p:spPr>
        <p:txBody>
          <a:bodyPr vert="horz" lIns="0" tIns="0" rIns="0" bIns="0" rtlCol="0" anchor="t" anchorCtr="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847861" y="6309785"/>
            <a:ext cx="2844800" cy="365125"/>
          </a:xfrm>
          <a:prstGeom prst="rect">
            <a:avLst/>
          </a:prstGeom>
        </p:spPr>
        <p:txBody>
          <a:bodyPr vert="horz" lIns="0" tIns="0" rIns="0" bIns="0" rtlCol="0" anchor="t" anchorCtr="0"/>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8400256" y="6273088"/>
            <a:ext cx="3072077" cy="396000"/>
          </a:xfrm>
          <a:prstGeom prst="rect">
            <a:avLst/>
          </a:prstGeom>
        </p:spPr>
        <p:txBody>
          <a:bodyPr vert="horz" lIns="0" tIns="0" rIns="0" bIns="0" rtlCol="0" anchor="t" anchorCtr="0"/>
          <a:lstStyle>
            <a:lvl1pPr algn="r">
              <a:defRPr sz="1200">
                <a:solidFill>
                  <a:schemeClr val="bg1"/>
                </a:solidFill>
              </a:defRPr>
            </a:lvl1pPr>
          </a:lstStyle>
          <a:p>
            <a:endParaRPr lang="en-GB"/>
          </a:p>
        </p:txBody>
      </p:sp>
      <p:sp>
        <p:nvSpPr>
          <p:cNvPr id="6" name="Slide Number Placeholder 5"/>
          <p:cNvSpPr>
            <a:spLocks noGrp="1"/>
          </p:cNvSpPr>
          <p:nvPr>
            <p:ph type="sldNum" sz="quarter" idx="4"/>
          </p:nvPr>
        </p:nvSpPr>
        <p:spPr>
          <a:xfrm>
            <a:off x="10992280" y="6022022"/>
            <a:ext cx="480053" cy="216000"/>
          </a:xfrm>
          <a:prstGeom prst="rect">
            <a:avLst/>
          </a:prstGeom>
        </p:spPr>
        <p:txBody>
          <a:bodyPr vert="horz" lIns="0" tIns="0" rIns="0" bIns="0" rtlCol="0" anchor="b" anchorCtr="0"/>
          <a:lstStyle>
            <a:lvl1pPr algn="r">
              <a:defRPr sz="900">
                <a:solidFill>
                  <a:schemeClr val="bg1"/>
                </a:solidFill>
                <a:latin typeface="Calibri" panose="020F0502020204030204" pitchFamily="34" charset="0"/>
              </a:defRPr>
            </a:lvl1pPr>
          </a:lstStyle>
          <a:p>
            <a:fld id="{99716535-EEE8-4781-93EF-B1BFD48E8A12}" type="slidenum">
              <a:rPr lang="en-GB" smtClean="0"/>
              <a:t>‹#›</a:t>
            </a:fld>
            <a:endParaRPr lang="en-GB"/>
          </a:p>
        </p:txBody>
      </p:sp>
    </p:spTree>
    <p:extLst>
      <p:ext uri="{BB962C8B-B14F-4D97-AF65-F5344CB8AC3E}">
        <p14:creationId xmlns:p14="http://schemas.microsoft.com/office/powerpoint/2010/main" val="4270482990"/>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86" r:id="rId9"/>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ftr="0" dt="0"/>
  <p:txStyles>
    <p:title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p:titleStyle>
    <p:bodyStyle>
      <a:lvl1pPr marL="0" indent="0" algn="l" defTabSz="914400" rtl="0" eaLnBrk="1" latinLnBrk="0" hangingPunct="1">
        <a:spcBef>
          <a:spcPts val="0"/>
        </a:spcBef>
        <a:spcAft>
          <a:spcPts val="900"/>
        </a:spcAft>
        <a:buFont typeface="Arial" panose="020B0604020202020204" pitchFamily="34" charset="0"/>
        <a:buNone/>
        <a:defRPr sz="2200" kern="1200">
          <a:solidFill>
            <a:schemeClr val="tx2"/>
          </a:solidFill>
          <a:latin typeface="+mn-lt"/>
          <a:ea typeface="+mn-ea"/>
          <a:cs typeface="+mn-cs"/>
        </a:defRPr>
      </a:lvl1pPr>
      <a:lvl2pPr marL="0" indent="0" algn="l" defTabSz="914400" rtl="0" eaLnBrk="1" latinLnBrk="0" hangingPunct="1">
        <a:spcBef>
          <a:spcPts val="0"/>
        </a:spcBef>
        <a:spcAft>
          <a:spcPts val="900"/>
        </a:spcAft>
        <a:buFont typeface="Arial" panose="020B0604020202020204" pitchFamily="34" charset="0"/>
        <a:buNone/>
        <a:defRPr sz="2200" kern="1200">
          <a:solidFill>
            <a:schemeClr val="tx1"/>
          </a:solidFill>
          <a:latin typeface="+mn-lt"/>
          <a:ea typeface="+mn-ea"/>
          <a:cs typeface="+mn-cs"/>
        </a:defRPr>
      </a:lvl2pPr>
      <a:lvl3pPr marL="182563" indent="-182563"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3pPr>
      <a:lvl4pPr marL="357188" indent="-174625" algn="l" defTabSz="914400" rtl="0" eaLnBrk="1" latinLnBrk="0" hangingPunct="1">
        <a:spcBef>
          <a:spcPts val="0"/>
        </a:spcBef>
        <a:spcAft>
          <a:spcPts val="900"/>
        </a:spcAft>
        <a:buClr>
          <a:schemeClr val="accent1"/>
        </a:buClr>
        <a:buFont typeface="Arial" panose="020B0604020202020204" pitchFamily="34" charset="0"/>
        <a:buChar char="•"/>
        <a:defRPr sz="1800" kern="1200">
          <a:solidFill>
            <a:schemeClr val="tx1"/>
          </a:solidFill>
          <a:latin typeface="+mn-lt"/>
          <a:ea typeface="+mn-ea"/>
          <a:cs typeface="+mn-cs"/>
        </a:defRPr>
      </a:lvl4pPr>
      <a:lvl5pPr marL="539750" indent="-179388" algn="l" defTabSz="914400" rtl="0" eaLnBrk="1" latinLnBrk="0" hangingPunct="1">
        <a:spcBef>
          <a:spcPts val="0"/>
        </a:spcBef>
        <a:spcAft>
          <a:spcPts val="900"/>
        </a:spcAft>
        <a:buFont typeface="Arial" panose="020B0604020202020204" pitchFamily="34" charset="0"/>
        <a:buChar char="–"/>
        <a:defRPr sz="1800" kern="1200">
          <a:solidFill>
            <a:schemeClr val="tx1"/>
          </a:solidFill>
          <a:latin typeface="+mn-lt"/>
          <a:ea typeface="+mn-ea"/>
          <a:cs typeface="+mn-cs"/>
        </a:defRPr>
      </a:lvl5pPr>
      <a:lvl6pPr marL="538163" indent="-177800" algn="l" defTabSz="914400" rtl="0" eaLnBrk="1" latinLnBrk="0" hangingPunct="1">
        <a:spcBef>
          <a:spcPts val="0"/>
        </a:spcBef>
        <a:spcAft>
          <a:spcPts val="900"/>
        </a:spcAft>
        <a:buFont typeface="Arial" pitchFamily="34" charset="0"/>
        <a:buChar char="•"/>
        <a:defRPr sz="2200" kern="1200">
          <a:solidFill>
            <a:schemeClr val="tx1"/>
          </a:solidFill>
          <a:latin typeface="+mn-lt"/>
          <a:ea typeface="+mn-ea"/>
          <a:cs typeface="+mn-cs"/>
        </a:defRPr>
      </a:lvl6pPr>
      <a:lvl7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7pPr>
      <a:lvl8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8pPr>
      <a:lvl9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a:blip r:embed="rId10">
            <a:extLst>
              <a:ext uri="{28A0092B-C50C-407E-A947-70E740481C1C}">
                <a14:useLocalDpi xmlns:a14="http://schemas.microsoft.com/office/drawing/2010/main" val="0"/>
              </a:ext>
            </a:extLst>
          </a:blip>
          <a:srcRect/>
          <a:stretch/>
        </p:blipFill>
        <p:spPr>
          <a:xfrm>
            <a:off x="1" y="2"/>
            <a:ext cx="12191998" cy="6857999"/>
          </a:xfrm>
          <a:prstGeom prst="rect">
            <a:avLst/>
          </a:prstGeom>
        </p:spPr>
      </p:pic>
      <p:sp>
        <p:nvSpPr>
          <p:cNvPr id="2" name="Title Placeholder 1"/>
          <p:cNvSpPr>
            <a:spLocks noGrp="1"/>
          </p:cNvSpPr>
          <p:nvPr>
            <p:ph type="title"/>
          </p:nvPr>
        </p:nvSpPr>
        <p:spPr>
          <a:xfrm>
            <a:off x="814917" y="620691"/>
            <a:ext cx="10657416" cy="863625"/>
          </a:xfrm>
          <a:prstGeom prst="rect">
            <a:avLst/>
          </a:prstGeom>
        </p:spPr>
        <p:txBody>
          <a:bodyPr vert="horz" lIns="0" tIns="0" rIns="0" bIns="0" rtlCol="0" anchor="t" anchorCtr="0">
            <a:noAutofit/>
          </a:bodyPr>
          <a:lstStyle/>
          <a:p>
            <a:r>
              <a:rPr lang="en-US"/>
              <a:t>Click to edit Master title style</a:t>
            </a:r>
            <a:endParaRPr lang="en-GB"/>
          </a:p>
        </p:txBody>
      </p:sp>
      <p:sp>
        <p:nvSpPr>
          <p:cNvPr id="3" name="Text Placeholder 2"/>
          <p:cNvSpPr>
            <a:spLocks noGrp="1"/>
          </p:cNvSpPr>
          <p:nvPr>
            <p:ph type="body" idx="1"/>
          </p:nvPr>
        </p:nvSpPr>
        <p:spPr>
          <a:xfrm>
            <a:off x="814917" y="1629835"/>
            <a:ext cx="10657416" cy="4247438"/>
          </a:xfrm>
          <a:prstGeom prst="rect">
            <a:avLst/>
          </a:prstGeom>
        </p:spPr>
        <p:txBody>
          <a:bodyPr vert="horz" lIns="0" tIns="0" rIns="0" bIns="0" rtlCol="0" anchor="t" anchorCtr="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847861" y="6309785"/>
            <a:ext cx="2844800" cy="365125"/>
          </a:xfrm>
          <a:prstGeom prst="rect">
            <a:avLst/>
          </a:prstGeom>
        </p:spPr>
        <p:txBody>
          <a:bodyPr vert="horz" lIns="0" tIns="0" rIns="0" bIns="0" rtlCol="0" anchor="t" anchorCtr="0"/>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8400256" y="6273088"/>
            <a:ext cx="3072077" cy="396000"/>
          </a:xfrm>
          <a:prstGeom prst="rect">
            <a:avLst/>
          </a:prstGeom>
        </p:spPr>
        <p:txBody>
          <a:bodyPr vert="horz" lIns="0" tIns="0" rIns="0" bIns="0" rtlCol="0" anchor="t" anchorCtr="0"/>
          <a:lstStyle>
            <a:lvl1pPr algn="r">
              <a:defRPr sz="1200">
                <a:solidFill>
                  <a:schemeClr val="bg1"/>
                </a:solidFill>
              </a:defRPr>
            </a:lvl1pPr>
          </a:lstStyle>
          <a:p>
            <a:endParaRPr lang="en-GB"/>
          </a:p>
        </p:txBody>
      </p:sp>
      <p:sp>
        <p:nvSpPr>
          <p:cNvPr id="6" name="Slide Number Placeholder 5"/>
          <p:cNvSpPr>
            <a:spLocks noGrp="1"/>
          </p:cNvSpPr>
          <p:nvPr>
            <p:ph type="sldNum" sz="quarter" idx="4"/>
          </p:nvPr>
        </p:nvSpPr>
        <p:spPr>
          <a:xfrm>
            <a:off x="10992280" y="6022022"/>
            <a:ext cx="480053" cy="216000"/>
          </a:xfrm>
          <a:prstGeom prst="rect">
            <a:avLst/>
          </a:prstGeom>
        </p:spPr>
        <p:txBody>
          <a:bodyPr vert="horz" lIns="0" tIns="0" rIns="0" bIns="0" rtlCol="0" anchor="b" anchorCtr="0"/>
          <a:lstStyle>
            <a:lvl1pPr algn="r">
              <a:defRPr sz="900">
                <a:solidFill>
                  <a:schemeClr val="bg1"/>
                </a:solidFill>
                <a:latin typeface="Calibri" panose="020F0502020204030204" pitchFamily="34" charset="0"/>
              </a:defRPr>
            </a:lvl1pPr>
          </a:lstStyle>
          <a:p>
            <a:fld id="{57962E11-6DB3-462C-A022-AD4DE7092443}" type="slidenum">
              <a:rPr lang="en-GB" smtClean="0"/>
              <a:pPr/>
              <a:t>‹#›</a:t>
            </a:fld>
            <a:endParaRPr lang="en-GB"/>
          </a:p>
        </p:txBody>
      </p:sp>
    </p:spTree>
    <p:extLst>
      <p:ext uri="{BB962C8B-B14F-4D97-AF65-F5344CB8AC3E}">
        <p14:creationId xmlns:p14="http://schemas.microsoft.com/office/powerpoint/2010/main" val="2227798174"/>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ftr="0" dt="0"/>
  <p:txStyles>
    <p:title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p:titleStyle>
    <p:bodyStyle>
      <a:lvl1pPr marL="0" indent="0" algn="l" defTabSz="914400" rtl="0" eaLnBrk="1" latinLnBrk="0" hangingPunct="1">
        <a:spcBef>
          <a:spcPts val="0"/>
        </a:spcBef>
        <a:spcAft>
          <a:spcPts val="900"/>
        </a:spcAft>
        <a:buFont typeface="Arial" panose="020B0604020202020204" pitchFamily="34" charset="0"/>
        <a:buNone/>
        <a:defRPr sz="2200" kern="1200">
          <a:solidFill>
            <a:schemeClr val="tx2"/>
          </a:solidFill>
          <a:latin typeface="+mn-lt"/>
          <a:ea typeface="+mn-ea"/>
          <a:cs typeface="+mn-cs"/>
        </a:defRPr>
      </a:lvl1pPr>
      <a:lvl2pPr marL="0" indent="0" algn="l" defTabSz="914400" rtl="0" eaLnBrk="1" latinLnBrk="0" hangingPunct="1">
        <a:spcBef>
          <a:spcPts val="0"/>
        </a:spcBef>
        <a:spcAft>
          <a:spcPts val="900"/>
        </a:spcAft>
        <a:buFont typeface="Arial" panose="020B0604020202020204" pitchFamily="34" charset="0"/>
        <a:buNone/>
        <a:defRPr sz="2200" kern="1200">
          <a:solidFill>
            <a:schemeClr val="tx1"/>
          </a:solidFill>
          <a:latin typeface="+mn-lt"/>
          <a:ea typeface="+mn-ea"/>
          <a:cs typeface="+mn-cs"/>
        </a:defRPr>
      </a:lvl2pPr>
      <a:lvl3pPr marL="182563" indent="-182563"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3pPr>
      <a:lvl4pPr marL="357188" indent="-174625" algn="l" defTabSz="914400" rtl="0" eaLnBrk="1" latinLnBrk="0" hangingPunct="1">
        <a:spcBef>
          <a:spcPts val="0"/>
        </a:spcBef>
        <a:spcAft>
          <a:spcPts val="900"/>
        </a:spcAft>
        <a:buClr>
          <a:schemeClr val="accent1"/>
        </a:buClr>
        <a:buFont typeface="Arial" panose="020B0604020202020204" pitchFamily="34" charset="0"/>
        <a:buChar char="•"/>
        <a:defRPr sz="1800" kern="1200">
          <a:solidFill>
            <a:schemeClr val="tx1"/>
          </a:solidFill>
          <a:latin typeface="+mn-lt"/>
          <a:ea typeface="+mn-ea"/>
          <a:cs typeface="+mn-cs"/>
        </a:defRPr>
      </a:lvl4pPr>
      <a:lvl5pPr marL="539750" indent="-179388" algn="l" defTabSz="914400" rtl="0" eaLnBrk="1" latinLnBrk="0" hangingPunct="1">
        <a:spcBef>
          <a:spcPts val="0"/>
        </a:spcBef>
        <a:spcAft>
          <a:spcPts val="900"/>
        </a:spcAft>
        <a:buFont typeface="Arial" panose="020B0604020202020204" pitchFamily="34" charset="0"/>
        <a:buChar char="–"/>
        <a:defRPr sz="1800" kern="1200">
          <a:solidFill>
            <a:schemeClr val="tx1"/>
          </a:solidFill>
          <a:latin typeface="+mn-lt"/>
          <a:ea typeface="+mn-ea"/>
          <a:cs typeface="+mn-cs"/>
        </a:defRPr>
      </a:lvl5pPr>
      <a:lvl6pPr marL="538163" indent="-177800" algn="l" defTabSz="914400" rtl="0" eaLnBrk="1" latinLnBrk="0" hangingPunct="1">
        <a:spcBef>
          <a:spcPts val="0"/>
        </a:spcBef>
        <a:spcAft>
          <a:spcPts val="900"/>
        </a:spcAft>
        <a:buFont typeface="Arial" pitchFamily="34" charset="0"/>
        <a:buChar char="•"/>
        <a:defRPr sz="2200" kern="1200">
          <a:solidFill>
            <a:schemeClr val="tx1"/>
          </a:solidFill>
          <a:latin typeface="+mn-lt"/>
          <a:ea typeface="+mn-ea"/>
          <a:cs typeface="+mn-cs"/>
        </a:defRPr>
      </a:lvl6pPr>
      <a:lvl7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7pPr>
      <a:lvl8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8pPr>
      <a:lvl9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14.xml"/><Relationship Id="rId5" Type="http://schemas.openxmlformats.org/officeDocument/2006/relationships/image" Target="../media/image31.jpeg"/><Relationship Id="rId4" Type="http://schemas.openxmlformats.org/officeDocument/2006/relationships/image" Target="../media/image30.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0.xml"/><Relationship Id="rId4" Type="http://schemas.openxmlformats.org/officeDocument/2006/relationships/image" Target="../media/image45.png"/></Relationships>
</file>

<file path=ppt/slides/_rels/slide2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0.xml"/><Relationship Id="rId5" Type="http://schemas.openxmlformats.org/officeDocument/2006/relationships/image" Target="../media/image47.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7.xml"/><Relationship Id="rId1" Type="http://schemas.openxmlformats.org/officeDocument/2006/relationships/slideLayout" Target="../slideLayouts/slideLayout10.xml"/><Relationship Id="rId5" Type="http://schemas.openxmlformats.org/officeDocument/2006/relationships/image" Target="../media/image41.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10.xml"/><Relationship Id="rId5" Type="http://schemas.openxmlformats.org/officeDocument/2006/relationships/image" Target="../media/image43.png"/><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3.xml"/></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21.xml"/><Relationship Id="rId1" Type="http://schemas.openxmlformats.org/officeDocument/2006/relationships/slideLayout" Target="../slideLayouts/slideLayout14.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 Id="rId9" Type="http://schemas.openxmlformats.org/officeDocument/2006/relationships/image" Target="../media/image59.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png"/><Relationship Id="rId2" Type="http://schemas.openxmlformats.org/officeDocument/2006/relationships/notesSlide" Target="../notesSlides/notesSlide24.xml"/><Relationship Id="rId1" Type="http://schemas.openxmlformats.org/officeDocument/2006/relationships/slideLayout" Target="../slideLayouts/slideLayout21.xml"/><Relationship Id="rId6" Type="http://schemas.openxmlformats.org/officeDocument/2006/relationships/image" Target="../media/image63.pn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png"/><Relationship Id="rId4" Type="http://schemas.openxmlformats.org/officeDocument/2006/relationships/image" Target="../media/image61.png"/><Relationship Id="rId9" Type="http://schemas.openxmlformats.org/officeDocument/2006/relationships/image" Target="../media/image66.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6.xml"/><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71.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0.xml"/><Relationship Id="rId1" Type="http://schemas.openxmlformats.org/officeDocument/2006/relationships/tags" Target="../tags/tag2.xml"/><Relationship Id="rId6" Type="http://schemas.openxmlformats.org/officeDocument/2006/relationships/image" Target="../media/image73.png"/><Relationship Id="rId5" Type="http://schemas.openxmlformats.org/officeDocument/2006/relationships/image" Target="../media/image72.emf"/><Relationship Id="rId4" Type="http://schemas.openxmlformats.org/officeDocument/2006/relationships/oleObject" Target="../embeddings/oleObject3.bin"/></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8.xml"/></Relationships>
</file>

<file path=ppt/slides/_rels/slide4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2.xml"/><Relationship Id="rId1" Type="http://schemas.openxmlformats.org/officeDocument/2006/relationships/slideLayout" Target="../slideLayouts/slideLayout102.xml"/><Relationship Id="rId5" Type="http://schemas.openxmlformats.org/officeDocument/2006/relationships/image" Target="../media/image76.png"/><Relationship Id="rId4" Type="http://schemas.openxmlformats.org/officeDocument/2006/relationships/image" Target="../media/image75.png"/></Relationships>
</file>

<file path=ppt/slides/_rels/slide4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3.xml"/><Relationship Id="rId1" Type="http://schemas.openxmlformats.org/officeDocument/2006/relationships/slideLayout" Target="../slideLayouts/slideLayout102.xml"/><Relationship Id="rId6" Type="http://schemas.openxmlformats.org/officeDocument/2006/relationships/image" Target="../media/image85.png"/><Relationship Id="rId5" Type="http://schemas.openxmlformats.org/officeDocument/2006/relationships/image" Target="../media/image84.jpeg"/><Relationship Id="rId4" Type="http://schemas.openxmlformats.org/officeDocument/2006/relationships/chart" Target="../charts/chart2.xml"/></Relationships>
</file>

<file path=ppt/slides/_rels/slide47.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86.jpeg"/><Relationship Id="rId7" Type="http://schemas.openxmlformats.org/officeDocument/2006/relationships/image" Target="../media/image77.png"/><Relationship Id="rId2" Type="http://schemas.openxmlformats.org/officeDocument/2006/relationships/notesSlide" Target="../notesSlides/notesSlide34.xml"/><Relationship Id="rId1" Type="http://schemas.openxmlformats.org/officeDocument/2006/relationships/slideLayout" Target="../slideLayouts/slideLayout92.xml"/><Relationship Id="rId6" Type="http://schemas.openxmlformats.org/officeDocument/2006/relationships/image" Target="../media/image89.svg"/><Relationship Id="rId5" Type="http://schemas.openxmlformats.org/officeDocument/2006/relationships/image" Target="../media/image88.png"/><Relationship Id="rId4" Type="http://schemas.openxmlformats.org/officeDocument/2006/relationships/image" Target="../media/image87.png"/><Relationship Id="rId9" Type="http://schemas.openxmlformats.org/officeDocument/2006/relationships/image" Target="../media/image91.svg"/></Relationships>
</file>

<file path=ppt/slides/_rels/slide4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5.xml"/><Relationship Id="rId1" Type="http://schemas.openxmlformats.org/officeDocument/2006/relationships/slideLayout" Target="../slideLayouts/slideLayout102.xml"/><Relationship Id="rId6" Type="http://schemas.openxmlformats.org/officeDocument/2006/relationships/hyperlink" Target="https://clicktime.symantec.com/15siQrSdEEhYL8FMpsX2i?h=iW_SnhAzAtjcV71OVZ4Z7odbvFJyD910xWn8Fbub0EA=&amp;u=https://youtu.be/_iGoVb15fK0" TargetMode="External"/><Relationship Id="rId5" Type="http://schemas.openxmlformats.org/officeDocument/2006/relationships/image" Target="../media/image76.png"/><Relationship Id="rId4" Type="http://schemas.openxmlformats.org/officeDocument/2006/relationships/image" Target="../media/image75.png"/></Relationships>
</file>

<file path=ppt/slides/_rels/slide49.xml.rels><?xml version="1.0" encoding="UTF-8" standalone="yes"?>
<Relationships xmlns="http://schemas.openxmlformats.org/package/2006/relationships"><Relationship Id="rId13" Type="http://schemas.openxmlformats.org/officeDocument/2006/relationships/image" Target="../media/image102.png"/><Relationship Id="rId18" Type="http://schemas.openxmlformats.org/officeDocument/2006/relationships/image" Target="../media/image107.png"/><Relationship Id="rId26" Type="http://schemas.openxmlformats.org/officeDocument/2006/relationships/image" Target="../media/image115.jpeg"/><Relationship Id="rId3" Type="http://schemas.openxmlformats.org/officeDocument/2006/relationships/image" Target="../media/image92.png"/><Relationship Id="rId21" Type="http://schemas.openxmlformats.org/officeDocument/2006/relationships/image" Target="../media/image110.png"/><Relationship Id="rId34" Type="http://schemas.openxmlformats.org/officeDocument/2006/relationships/image" Target="../media/image123.png"/><Relationship Id="rId7" Type="http://schemas.openxmlformats.org/officeDocument/2006/relationships/image" Target="../media/image96.png"/><Relationship Id="rId12" Type="http://schemas.openxmlformats.org/officeDocument/2006/relationships/image" Target="../media/image101.png"/><Relationship Id="rId17" Type="http://schemas.openxmlformats.org/officeDocument/2006/relationships/image" Target="../media/image106.png"/><Relationship Id="rId25" Type="http://schemas.openxmlformats.org/officeDocument/2006/relationships/image" Target="../media/image114.png"/><Relationship Id="rId33" Type="http://schemas.openxmlformats.org/officeDocument/2006/relationships/image" Target="../media/image122.jpeg"/><Relationship Id="rId2" Type="http://schemas.openxmlformats.org/officeDocument/2006/relationships/notesSlide" Target="../notesSlides/notesSlide36.xml"/><Relationship Id="rId16" Type="http://schemas.openxmlformats.org/officeDocument/2006/relationships/image" Target="../media/image105.png"/><Relationship Id="rId20" Type="http://schemas.openxmlformats.org/officeDocument/2006/relationships/image" Target="../media/image109.png"/><Relationship Id="rId29" Type="http://schemas.openxmlformats.org/officeDocument/2006/relationships/image" Target="../media/image118.png"/><Relationship Id="rId1" Type="http://schemas.openxmlformats.org/officeDocument/2006/relationships/slideLayout" Target="../slideLayouts/slideLayout102.xml"/><Relationship Id="rId6" Type="http://schemas.openxmlformats.org/officeDocument/2006/relationships/image" Target="../media/image95.png"/><Relationship Id="rId11" Type="http://schemas.openxmlformats.org/officeDocument/2006/relationships/image" Target="../media/image100.png"/><Relationship Id="rId24" Type="http://schemas.openxmlformats.org/officeDocument/2006/relationships/image" Target="../media/image113.png"/><Relationship Id="rId32" Type="http://schemas.openxmlformats.org/officeDocument/2006/relationships/image" Target="../media/image121.png"/><Relationship Id="rId5" Type="http://schemas.openxmlformats.org/officeDocument/2006/relationships/image" Target="../media/image94.png"/><Relationship Id="rId15" Type="http://schemas.openxmlformats.org/officeDocument/2006/relationships/image" Target="../media/image104.png"/><Relationship Id="rId23" Type="http://schemas.openxmlformats.org/officeDocument/2006/relationships/image" Target="../media/image112.png"/><Relationship Id="rId28" Type="http://schemas.openxmlformats.org/officeDocument/2006/relationships/image" Target="../media/image117.png"/><Relationship Id="rId10" Type="http://schemas.openxmlformats.org/officeDocument/2006/relationships/image" Target="../media/image99.png"/><Relationship Id="rId19" Type="http://schemas.openxmlformats.org/officeDocument/2006/relationships/image" Target="../media/image108.png"/><Relationship Id="rId31" Type="http://schemas.openxmlformats.org/officeDocument/2006/relationships/image" Target="../media/image120.png"/><Relationship Id="rId4" Type="http://schemas.openxmlformats.org/officeDocument/2006/relationships/image" Target="../media/image93.png"/><Relationship Id="rId9" Type="http://schemas.openxmlformats.org/officeDocument/2006/relationships/image" Target="../media/image98.png"/><Relationship Id="rId14" Type="http://schemas.openxmlformats.org/officeDocument/2006/relationships/image" Target="../media/image103.jpeg"/><Relationship Id="rId22" Type="http://schemas.openxmlformats.org/officeDocument/2006/relationships/image" Target="../media/image111.png"/><Relationship Id="rId27" Type="http://schemas.openxmlformats.org/officeDocument/2006/relationships/image" Target="../media/image116.png"/><Relationship Id="rId30" Type="http://schemas.openxmlformats.org/officeDocument/2006/relationships/image" Target="../media/image119.png"/><Relationship Id="rId35" Type="http://schemas.openxmlformats.org/officeDocument/2006/relationships/image" Target="../media/image124.png"/><Relationship Id="rId8" Type="http://schemas.openxmlformats.org/officeDocument/2006/relationships/image" Target="../media/image97.png"/></Relationships>
</file>

<file path=ppt/slides/_rels/slide50.xml.rels><?xml version="1.0" encoding="UTF-8" standalone="yes"?>
<Relationships xmlns="http://schemas.openxmlformats.org/package/2006/relationships"><Relationship Id="rId8" Type="http://schemas.openxmlformats.org/officeDocument/2006/relationships/image" Target="../media/image129.png"/><Relationship Id="rId13" Type="http://schemas.openxmlformats.org/officeDocument/2006/relationships/image" Target="../media/image95.png"/><Relationship Id="rId18" Type="http://schemas.openxmlformats.org/officeDocument/2006/relationships/image" Target="../media/image134.png"/><Relationship Id="rId3" Type="http://schemas.openxmlformats.org/officeDocument/2006/relationships/image" Target="../media/image76.png"/><Relationship Id="rId21" Type="http://schemas.openxmlformats.org/officeDocument/2006/relationships/image" Target="../media/image137.png"/><Relationship Id="rId7" Type="http://schemas.openxmlformats.org/officeDocument/2006/relationships/image" Target="../media/image128.svg"/><Relationship Id="rId12" Type="http://schemas.openxmlformats.org/officeDocument/2006/relationships/image" Target="../media/image94.png"/><Relationship Id="rId17" Type="http://schemas.openxmlformats.org/officeDocument/2006/relationships/image" Target="../media/image133.svg"/><Relationship Id="rId2" Type="http://schemas.openxmlformats.org/officeDocument/2006/relationships/notesSlide" Target="../notesSlides/notesSlide37.xml"/><Relationship Id="rId16" Type="http://schemas.openxmlformats.org/officeDocument/2006/relationships/image" Target="../media/image132.png"/><Relationship Id="rId20" Type="http://schemas.openxmlformats.org/officeDocument/2006/relationships/image" Target="../media/image136.png"/><Relationship Id="rId1" Type="http://schemas.openxmlformats.org/officeDocument/2006/relationships/slideLayout" Target="../slideLayouts/slideLayout102.xml"/><Relationship Id="rId6" Type="http://schemas.openxmlformats.org/officeDocument/2006/relationships/image" Target="../media/image127.png"/><Relationship Id="rId11" Type="http://schemas.openxmlformats.org/officeDocument/2006/relationships/image" Target="../media/image92.png"/><Relationship Id="rId24" Type="http://schemas.openxmlformats.org/officeDocument/2006/relationships/image" Target="../media/image139.jpeg"/><Relationship Id="rId5" Type="http://schemas.openxmlformats.org/officeDocument/2006/relationships/image" Target="../media/image126.svg"/><Relationship Id="rId15" Type="http://schemas.openxmlformats.org/officeDocument/2006/relationships/image" Target="../media/image97.png"/><Relationship Id="rId23" Type="http://schemas.openxmlformats.org/officeDocument/2006/relationships/image" Target="../media/image117.png"/><Relationship Id="rId10" Type="http://schemas.openxmlformats.org/officeDocument/2006/relationships/image" Target="../media/image131.png"/><Relationship Id="rId19" Type="http://schemas.openxmlformats.org/officeDocument/2006/relationships/image" Target="../media/image135.png"/><Relationship Id="rId4" Type="http://schemas.openxmlformats.org/officeDocument/2006/relationships/image" Target="../media/image125.png"/><Relationship Id="rId9" Type="http://schemas.openxmlformats.org/officeDocument/2006/relationships/image" Target="../media/image130.svg"/><Relationship Id="rId14" Type="http://schemas.openxmlformats.org/officeDocument/2006/relationships/image" Target="../media/image96.png"/><Relationship Id="rId22" Type="http://schemas.openxmlformats.org/officeDocument/2006/relationships/image" Target="../media/image138.png"/></Relationships>
</file>

<file path=ppt/slides/_rels/slide51.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38.xml"/><Relationship Id="rId1" Type="http://schemas.openxmlformats.org/officeDocument/2006/relationships/slideLayout" Target="../slideLayouts/slideLayout102.xml"/><Relationship Id="rId4" Type="http://schemas.openxmlformats.org/officeDocument/2006/relationships/image" Target="../media/image136.png"/></Relationships>
</file>

<file path=ppt/slides/_rels/slide52.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39.xml"/><Relationship Id="rId1" Type="http://schemas.openxmlformats.org/officeDocument/2006/relationships/slideLayout" Target="../slideLayouts/slideLayout102.xml"/><Relationship Id="rId4" Type="http://schemas.openxmlformats.org/officeDocument/2006/relationships/image" Target="../media/image135.png"/></Relationships>
</file>

<file path=ppt/slides/_rels/slide53.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notesSlide" Target="../notesSlides/notesSlide40.xml"/><Relationship Id="rId1" Type="http://schemas.openxmlformats.org/officeDocument/2006/relationships/slideLayout" Target="../slideLayouts/slideLayout102.xml"/><Relationship Id="rId4" Type="http://schemas.openxmlformats.org/officeDocument/2006/relationships/image" Target="../media/image136.png"/></Relationships>
</file>

<file path=ppt/slides/_rels/slide5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41.xml"/><Relationship Id="rId1" Type="http://schemas.openxmlformats.org/officeDocument/2006/relationships/slideLayout" Target="../slideLayouts/slideLayout102.xml"/><Relationship Id="rId4" Type="http://schemas.openxmlformats.org/officeDocument/2006/relationships/image" Target="../media/image136.png"/></Relationships>
</file>

<file path=ppt/slides/_rels/slide55.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42.xml"/><Relationship Id="rId1" Type="http://schemas.openxmlformats.org/officeDocument/2006/relationships/slideLayout" Target="../slideLayouts/slideLayout102.xml"/><Relationship Id="rId5" Type="http://schemas.openxmlformats.org/officeDocument/2006/relationships/image" Target="../media/image135.png"/><Relationship Id="rId4" Type="http://schemas.openxmlformats.org/officeDocument/2006/relationships/image" Target="../media/image136.png"/></Relationships>
</file>

<file path=ppt/slides/_rels/slide5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145.jpeg"/><Relationship Id="rId1" Type="http://schemas.openxmlformats.org/officeDocument/2006/relationships/slideLayout" Target="../slideLayouts/slideLayout102.xml"/></Relationships>
</file>

<file path=ppt/slides/_rels/slide57.xml.rels><?xml version="1.0" encoding="UTF-8" standalone="yes"?>
<Relationships xmlns="http://schemas.openxmlformats.org/package/2006/relationships"><Relationship Id="rId8" Type="http://schemas.openxmlformats.org/officeDocument/2006/relationships/hyperlink" Target="https://smarter.energynetworks.org/projects/nia2_sgn0046/" TargetMode="External"/><Relationship Id="rId3" Type="http://schemas.openxmlformats.org/officeDocument/2006/relationships/image" Target="../media/image76.png"/><Relationship Id="rId7" Type="http://schemas.openxmlformats.org/officeDocument/2006/relationships/hyperlink" Target="https://www.xoserve.com/media/15dp3jfe/rtsm-network-scenarios.pdf" TargetMode="External"/><Relationship Id="rId2" Type="http://schemas.openxmlformats.org/officeDocument/2006/relationships/notesSlide" Target="../notesSlides/notesSlide43.xml"/><Relationship Id="rId1" Type="http://schemas.openxmlformats.org/officeDocument/2006/relationships/slideLayout" Target="../slideLayouts/slideLayout105.xml"/><Relationship Id="rId6" Type="http://schemas.openxmlformats.org/officeDocument/2006/relationships/hyperlink" Target="https://www.xoserve.com/decarbonisation/decarbonising-gas/future-billing-methodology-project/" TargetMode="External"/><Relationship Id="rId5" Type="http://schemas.openxmlformats.org/officeDocument/2006/relationships/hyperlink" Target="https://www.xoserve.com/decarbonisation/decarbonising-gas/decarbonisation-knowledge-centre/real-time-settlement-methodology-rtsm/" TargetMode="External"/><Relationship Id="rId4" Type="http://schemas.openxmlformats.org/officeDocument/2006/relationships/hyperlink" Target="https://www.sgn.co.uk/about-us/future-of-gas/rtsm-programme" TargetMode="External"/></Relationships>
</file>

<file path=ppt/slides/_rels/slide58.xml.rels><?xml version="1.0" encoding="UTF-8" standalone="yes"?>
<Relationships xmlns="http://schemas.openxmlformats.org/package/2006/relationships"><Relationship Id="rId8" Type="http://schemas.openxmlformats.org/officeDocument/2006/relationships/image" Target="../media/image148.png"/><Relationship Id="rId3" Type="http://schemas.openxmlformats.org/officeDocument/2006/relationships/notesSlide" Target="../notesSlides/notesSlide44.xml"/><Relationship Id="rId7" Type="http://schemas.openxmlformats.org/officeDocument/2006/relationships/image" Target="../media/image147.png"/><Relationship Id="rId2" Type="http://schemas.openxmlformats.org/officeDocument/2006/relationships/slideLayout" Target="../slideLayouts/slideLayout14.xml"/><Relationship Id="rId1" Type="http://schemas.openxmlformats.org/officeDocument/2006/relationships/tags" Target="../tags/tag3.xml"/><Relationship Id="rId6" Type="http://schemas.openxmlformats.org/officeDocument/2006/relationships/image" Target="../media/image146.png"/><Relationship Id="rId5" Type="http://schemas.openxmlformats.org/officeDocument/2006/relationships/image" Target="../media/image72.emf"/><Relationship Id="rId4" Type="http://schemas.openxmlformats.org/officeDocument/2006/relationships/oleObject" Target="../embeddings/oleObject4.bin"/></Relationships>
</file>

<file path=ppt/slides/_rels/slide59.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notesSlide" Target="../notesSlides/notesSlide45.xml"/><Relationship Id="rId7" Type="http://schemas.openxmlformats.org/officeDocument/2006/relationships/image" Target="../media/image149.jpeg"/><Relationship Id="rId2" Type="http://schemas.openxmlformats.org/officeDocument/2006/relationships/slideLayout" Target="../slideLayouts/slideLayout19.xml"/><Relationship Id="rId1" Type="http://schemas.openxmlformats.org/officeDocument/2006/relationships/tags" Target="../tags/tag4.xml"/><Relationship Id="rId6" Type="http://schemas.openxmlformats.org/officeDocument/2006/relationships/hyperlink" Target="mailto:box.xoserve.decarbonisation@xoserve.com" TargetMode="External"/><Relationship Id="rId5" Type="http://schemas.openxmlformats.org/officeDocument/2006/relationships/image" Target="../media/image72.emf"/><Relationship Id="rId4" Type="http://schemas.openxmlformats.org/officeDocument/2006/relationships/oleObject" Target="../embeddings/oleObject5.bin"/></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6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6.xml"/><Relationship Id="rId1" Type="http://schemas.openxmlformats.org/officeDocument/2006/relationships/slideLayout" Target="../slideLayouts/slideLayout14.xml"/><Relationship Id="rId6" Type="http://schemas.openxmlformats.org/officeDocument/2006/relationships/image" Target="../media/image28.png"/><Relationship Id="rId5" Type="http://schemas.openxmlformats.org/officeDocument/2006/relationships/image" Target="../media/image31.jpeg"/><Relationship Id="rId4" Type="http://schemas.openxmlformats.org/officeDocument/2006/relationships/image" Target="../media/image29.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D7ED03-A110-0717-335B-A4975879457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C463379-65C0-BEBB-2A19-F55247282378}"/>
              </a:ext>
            </a:extLst>
          </p:cNvPr>
          <p:cNvSpPr>
            <a:spLocks noGrp="1"/>
          </p:cNvSpPr>
          <p:nvPr>
            <p:ph type="ctrTitle"/>
          </p:nvPr>
        </p:nvSpPr>
        <p:spPr/>
        <p:txBody>
          <a:bodyPr>
            <a:noAutofit/>
          </a:bodyPr>
          <a:lstStyle/>
          <a:p>
            <a:r>
              <a:rPr lang="en-US" sz="3600"/>
              <a:t>Welcome to Our </a:t>
            </a:r>
            <a:br>
              <a:rPr lang="en-US" sz="3600"/>
            </a:br>
            <a:r>
              <a:rPr lang="en-US" sz="3600"/>
              <a:t>Customer Strategy Day</a:t>
            </a:r>
            <a:endParaRPr lang="en-IN" sz="3600"/>
          </a:p>
        </p:txBody>
      </p:sp>
    </p:spTree>
    <p:extLst>
      <p:ext uri="{BB962C8B-B14F-4D97-AF65-F5344CB8AC3E}">
        <p14:creationId xmlns:p14="http://schemas.microsoft.com/office/powerpoint/2010/main" val="396575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F76FD9-5102-1514-406B-89EFE8492853}"/>
              </a:ext>
            </a:extLst>
          </p:cNvPr>
          <p:cNvSpPr>
            <a:spLocks noGrp="1"/>
          </p:cNvSpPr>
          <p:nvPr>
            <p:ph type="ctrTitle"/>
          </p:nvPr>
        </p:nvSpPr>
        <p:spPr/>
        <p:txBody>
          <a:bodyPr/>
          <a:lstStyle/>
          <a:p>
            <a:r>
              <a:rPr lang="en-GB"/>
              <a:t>Welcome </a:t>
            </a:r>
          </a:p>
        </p:txBody>
      </p:sp>
      <p:sp>
        <p:nvSpPr>
          <p:cNvPr id="4" name="Subtitle 3">
            <a:extLst>
              <a:ext uri="{FF2B5EF4-FFF2-40B4-BE49-F238E27FC236}">
                <a16:creationId xmlns:a16="http://schemas.microsoft.com/office/drawing/2014/main" id="{04F1E1D6-88B3-4D3F-4B3A-8ECDD7144069}"/>
              </a:ext>
            </a:extLst>
          </p:cNvPr>
          <p:cNvSpPr>
            <a:spLocks noGrp="1"/>
          </p:cNvSpPr>
          <p:nvPr>
            <p:ph type="subTitle" idx="1"/>
          </p:nvPr>
        </p:nvSpPr>
        <p:spPr>
          <a:xfrm>
            <a:off x="0" y="2953625"/>
            <a:ext cx="12192000" cy="449101"/>
          </a:xfrm>
        </p:spPr>
        <p:txBody>
          <a:bodyPr/>
          <a:lstStyle/>
          <a:p>
            <a:r>
              <a:rPr lang="en-GB"/>
              <a:t>Jade Lester &amp; Steve Brittan </a:t>
            </a:r>
          </a:p>
        </p:txBody>
      </p:sp>
      <p:grpSp>
        <p:nvGrpSpPr>
          <p:cNvPr id="10" name="Group 9">
            <a:extLst>
              <a:ext uri="{FF2B5EF4-FFF2-40B4-BE49-F238E27FC236}">
                <a16:creationId xmlns:a16="http://schemas.microsoft.com/office/drawing/2014/main" id="{6F64D455-6305-E4D6-669B-A9F9D7F042FF}"/>
              </a:ext>
            </a:extLst>
          </p:cNvPr>
          <p:cNvGrpSpPr/>
          <p:nvPr/>
        </p:nvGrpSpPr>
        <p:grpSpPr>
          <a:xfrm>
            <a:off x="4065113" y="3657600"/>
            <a:ext cx="4061774" cy="2099450"/>
            <a:chOff x="3909587" y="3657600"/>
            <a:chExt cx="4061774" cy="2099450"/>
          </a:xfrm>
        </p:grpSpPr>
        <p:pic>
          <p:nvPicPr>
            <p:cNvPr id="6" name="Picture 5" descr="A person smiling at camera&#10;&#10;AI-generated content may be incorrect.">
              <a:extLst>
                <a:ext uri="{FF2B5EF4-FFF2-40B4-BE49-F238E27FC236}">
                  <a16:creationId xmlns:a16="http://schemas.microsoft.com/office/drawing/2014/main" id="{92962018-C9B5-8486-4312-B17D0C8FBA38}"/>
                </a:ext>
              </a:extLst>
            </p:cNvPr>
            <p:cNvPicPr>
              <a:picLocks noChangeAspect="1"/>
            </p:cNvPicPr>
            <p:nvPr/>
          </p:nvPicPr>
          <p:blipFill>
            <a:blip r:embed="rId3"/>
            <a:stretch>
              <a:fillRect/>
            </a:stretch>
          </p:blipFill>
          <p:spPr>
            <a:xfrm>
              <a:off x="3909587" y="3657600"/>
              <a:ext cx="1744441" cy="2099450"/>
            </a:xfrm>
            <a:prstGeom prst="rect">
              <a:avLst/>
            </a:prstGeom>
          </p:spPr>
        </p:pic>
        <p:pic>
          <p:nvPicPr>
            <p:cNvPr id="9" name="Picture 8" descr="A person with a beard&#10;&#10;AI-generated content may be incorrect.">
              <a:extLst>
                <a:ext uri="{FF2B5EF4-FFF2-40B4-BE49-F238E27FC236}">
                  <a16:creationId xmlns:a16="http://schemas.microsoft.com/office/drawing/2014/main" id="{3F019F57-666E-B61B-E291-D134E0ADFE1E}"/>
                </a:ext>
              </a:extLst>
            </p:cNvPr>
            <p:cNvPicPr>
              <a:picLocks noChangeAspect="1"/>
            </p:cNvPicPr>
            <p:nvPr/>
          </p:nvPicPr>
          <p:blipFill>
            <a:blip r:embed="rId4"/>
            <a:stretch>
              <a:fillRect/>
            </a:stretch>
          </p:blipFill>
          <p:spPr>
            <a:xfrm>
              <a:off x="6226920" y="3657600"/>
              <a:ext cx="1744441" cy="2099450"/>
            </a:xfrm>
            <a:prstGeom prst="rect">
              <a:avLst/>
            </a:prstGeom>
          </p:spPr>
        </p:pic>
      </p:grpSp>
    </p:spTree>
    <p:extLst>
      <p:ext uri="{BB962C8B-B14F-4D97-AF65-F5344CB8AC3E}">
        <p14:creationId xmlns:p14="http://schemas.microsoft.com/office/powerpoint/2010/main" val="47885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4E4C8-61D0-74EA-CBA4-3DC6248E370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9B29C758-E5C1-BDDB-0E53-264AF01270F8}"/>
              </a:ext>
            </a:extLst>
          </p:cNvPr>
          <p:cNvSpPr>
            <a:spLocks noGrp="1"/>
          </p:cNvSpPr>
          <p:nvPr>
            <p:ph type="title"/>
          </p:nvPr>
        </p:nvSpPr>
        <p:spPr>
          <a:xfrm>
            <a:off x="1198607" y="343859"/>
            <a:ext cx="10634614" cy="637765"/>
          </a:xfrm>
        </p:spPr>
        <p:txBody>
          <a:bodyPr>
            <a:noAutofit/>
          </a:bodyPr>
          <a:lstStyle/>
          <a:p>
            <a:r>
              <a:rPr lang="en-US"/>
              <a:t>Housekeeping</a:t>
            </a:r>
            <a:endParaRPr lang="en-IN" sz="4000"/>
          </a:p>
        </p:txBody>
      </p:sp>
      <p:sp>
        <p:nvSpPr>
          <p:cNvPr id="23" name="TextBox 22">
            <a:extLst>
              <a:ext uri="{FF2B5EF4-FFF2-40B4-BE49-F238E27FC236}">
                <a16:creationId xmlns:a16="http://schemas.microsoft.com/office/drawing/2014/main" id="{34D33A22-76F4-718D-5FC4-3776D2205631}"/>
              </a:ext>
            </a:extLst>
          </p:cNvPr>
          <p:cNvSpPr txBox="1"/>
          <p:nvPr/>
        </p:nvSpPr>
        <p:spPr>
          <a:xfrm>
            <a:off x="1198607" y="1518342"/>
            <a:ext cx="5075733" cy="2323713"/>
          </a:xfrm>
          <a:prstGeom prst="rect">
            <a:avLst/>
          </a:prstGeom>
          <a:noFill/>
        </p:spPr>
        <p:txBody>
          <a:bodyPr wrap="square">
            <a:spAutoFit/>
          </a:bodyPr>
          <a:lstStyle/>
          <a:p>
            <a:pPr marL="285750" marR="0" lvl="0"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2000" b="0" i="0" u="none" strike="noStrike" kern="1200" cap="none" spc="0" normalizeH="0" baseline="0" noProof="0">
                <a:ln>
                  <a:noFill/>
                </a:ln>
                <a:solidFill>
                  <a:srgbClr val="212133"/>
                </a:solidFill>
                <a:effectLst/>
                <a:uLnTx/>
                <a:uFillTx/>
                <a:latin typeface="Century Gothic"/>
                <a:ea typeface="+mn-ea"/>
                <a:cs typeface="+mn-cs"/>
              </a:rPr>
              <a:t>Fire exits / emergency procedures</a:t>
            </a:r>
          </a:p>
          <a:p>
            <a:pPr marL="285750" marR="0" lvl="0"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2000" b="0" i="0" u="none" strike="noStrike" kern="1200" cap="none" spc="0" normalizeH="0" baseline="0" noProof="0">
                <a:ln>
                  <a:noFill/>
                </a:ln>
                <a:solidFill>
                  <a:srgbClr val="212133"/>
                </a:solidFill>
                <a:effectLst/>
                <a:uLnTx/>
                <a:uFillTx/>
                <a:latin typeface="Century Gothic"/>
                <a:ea typeface="+mn-ea"/>
                <a:cs typeface="+mn-cs"/>
              </a:rPr>
              <a:t>Toilets/facilities</a:t>
            </a:r>
          </a:p>
          <a:p>
            <a:pPr marL="285750" marR="0" lvl="0"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2000" b="0" i="0" u="none" strike="noStrike" kern="1200" cap="none" spc="0" normalizeH="0" baseline="0" noProof="0">
                <a:ln>
                  <a:noFill/>
                </a:ln>
                <a:solidFill>
                  <a:srgbClr val="212133"/>
                </a:solidFill>
                <a:effectLst/>
                <a:uLnTx/>
                <a:uFillTx/>
                <a:latin typeface="Century Gothic"/>
                <a:ea typeface="+mn-ea"/>
                <a:cs typeface="+mn-cs"/>
              </a:rPr>
              <a:t>Mobile phones on silent please</a:t>
            </a:r>
          </a:p>
          <a:p>
            <a:pPr marL="285750" marR="0" lvl="0"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2000" b="0" i="0" u="none" strike="noStrike" kern="1200" cap="none" spc="0" normalizeH="0" baseline="0" noProof="0">
                <a:ln>
                  <a:noFill/>
                </a:ln>
                <a:solidFill>
                  <a:srgbClr val="212133"/>
                </a:solidFill>
                <a:effectLst/>
                <a:uLnTx/>
                <a:uFillTx/>
                <a:latin typeface="Century Gothic"/>
                <a:ea typeface="+mn-ea"/>
                <a:cs typeface="+mn-cs"/>
              </a:rPr>
              <a:t>Photography/filming </a:t>
            </a:r>
          </a:p>
          <a:p>
            <a:pPr marL="285750" marR="0" lvl="0"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2000" b="0" i="0" u="none" strike="noStrike" kern="1200" cap="none" spc="0" normalizeH="0" baseline="0" noProof="0">
                <a:ln>
                  <a:noFill/>
                </a:ln>
                <a:solidFill>
                  <a:srgbClr val="212133"/>
                </a:solidFill>
                <a:effectLst/>
                <a:uLnTx/>
                <a:uFillTx/>
                <a:latin typeface="Century Gothic"/>
                <a:ea typeface="+mn-ea"/>
                <a:cs typeface="+mn-cs"/>
              </a:rPr>
              <a:t>Q&amp;As during the day</a:t>
            </a:r>
          </a:p>
          <a:p>
            <a:pPr marL="285750" marR="0" lvl="0"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2000" b="0" i="0" u="none" strike="noStrike" kern="1200" cap="none" spc="0" normalizeH="0" baseline="0" noProof="0">
                <a:ln>
                  <a:noFill/>
                </a:ln>
                <a:solidFill>
                  <a:srgbClr val="212133"/>
                </a:solidFill>
                <a:effectLst/>
                <a:uLnTx/>
                <a:uFillTx/>
                <a:latin typeface="Century Gothic"/>
                <a:ea typeface="+mn-ea"/>
                <a:cs typeface="+mn-cs"/>
              </a:rPr>
              <a:t>Feedback form</a:t>
            </a:r>
          </a:p>
        </p:txBody>
      </p:sp>
      <p:sp>
        <p:nvSpPr>
          <p:cNvPr id="2" name="Date Placeholder 1">
            <a:extLst>
              <a:ext uri="{FF2B5EF4-FFF2-40B4-BE49-F238E27FC236}">
                <a16:creationId xmlns:a16="http://schemas.microsoft.com/office/drawing/2014/main" id="{1B7E7DDB-EB20-ECAE-53F1-9E663E4F8C17}"/>
              </a:ext>
            </a:extLst>
          </p:cNvPr>
          <p:cNvSpPr>
            <a:spLocks noGrp="1"/>
          </p:cNvSpPr>
          <p:nvPr>
            <p:ph type="dt" sz="half" idx="10"/>
          </p:nvPr>
        </p:nvSpPr>
        <p:spPr>
          <a:xfrm>
            <a:off x="9588909" y="6422539"/>
            <a:ext cx="2372360" cy="228600"/>
          </a:xfrm>
        </p:spPr>
        <p:txBody>
          <a:bodyPr/>
          <a:lstStyle/>
          <a:p>
            <a:r>
              <a:rPr lang="en-US"/>
              <a:t>8 July 2025</a:t>
            </a:r>
          </a:p>
        </p:txBody>
      </p:sp>
      <p:sp>
        <p:nvSpPr>
          <p:cNvPr id="3" name="Rectangle 2">
            <a:extLst>
              <a:ext uri="{FF2B5EF4-FFF2-40B4-BE49-F238E27FC236}">
                <a16:creationId xmlns:a16="http://schemas.microsoft.com/office/drawing/2014/main" id="{7A53CDE6-7F07-D63B-C876-EFF4BCE3DA90}"/>
              </a:ext>
            </a:extLst>
          </p:cNvPr>
          <p:cNvSpPr/>
          <p:nvPr/>
        </p:nvSpPr>
        <p:spPr>
          <a:xfrm>
            <a:off x="6753102" y="1394031"/>
            <a:ext cx="5208167" cy="1921064"/>
          </a:xfrm>
          <a:prstGeom prst="rect">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2"/>
                </a:solidFill>
              </a:rPr>
              <a:t>WIFI Access </a:t>
            </a:r>
          </a:p>
          <a:p>
            <a:pPr algn="ctr"/>
            <a:endParaRPr lang="en-GB" b="1">
              <a:solidFill>
                <a:schemeClr val="tx2"/>
              </a:solidFill>
            </a:endParaRPr>
          </a:p>
          <a:p>
            <a:pPr marL="742950" marR="0" lvl="1"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1800" b="1" i="0" u="none" strike="noStrike" kern="1200" cap="none" spc="0" normalizeH="0" baseline="0" noProof="0">
                <a:ln>
                  <a:noFill/>
                </a:ln>
                <a:solidFill>
                  <a:srgbClr val="212133"/>
                </a:solidFill>
                <a:effectLst/>
                <a:uLnTx/>
                <a:uFillTx/>
                <a:latin typeface="Century Gothic"/>
                <a:ea typeface="+mn-ea"/>
                <a:cs typeface="+mn-cs"/>
              </a:rPr>
              <a:t>SSID: </a:t>
            </a:r>
            <a:r>
              <a:rPr lang="en-GB">
                <a:solidFill>
                  <a:srgbClr val="212133"/>
                </a:solidFill>
                <a:latin typeface="Century Gothic"/>
              </a:rPr>
              <a:t>Cor-Guest</a:t>
            </a:r>
            <a:endParaRPr lang="en-GB" sz="1800" i="0" u="none" strike="noStrike" kern="1200" cap="none" spc="0" normalizeH="0" baseline="0" noProof="0">
              <a:ln>
                <a:noFill/>
              </a:ln>
              <a:solidFill>
                <a:srgbClr val="212133"/>
              </a:solidFill>
              <a:effectLst/>
              <a:uLnTx/>
              <a:uFillTx/>
              <a:latin typeface="Century Gothic"/>
            </a:endParaRPr>
          </a:p>
          <a:p>
            <a:pPr marL="742950" marR="0" lvl="1" indent="-285750" algn="l" defTabSz="914400" rtl="0" eaLnBrk="1" fontAlgn="auto" latinLnBrk="0" hangingPunct="1">
              <a:spcBef>
                <a:spcPts val="0"/>
              </a:spcBef>
              <a:spcAft>
                <a:spcPts val="600"/>
              </a:spcAft>
              <a:buClrTx/>
              <a:buSzTx/>
              <a:buFont typeface="Arial" panose="020B0604020202020204" pitchFamily="34" charset="0"/>
              <a:buChar char="•"/>
              <a:tabLst/>
              <a:defRPr/>
            </a:pPr>
            <a:r>
              <a:rPr kumimoji="0" lang="en-GB" sz="1800" b="1" i="0" u="none" strike="noStrike" kern="1200" cap="none" spc="0" normalizeH="0" baseline="0" noProof="0">
                <a:ln>
                  <a:noFill/>
                </a:ln>
                <a:solidFill>
                  <a:srgbClr val="212133"/>
                </a:solidFill>
                <a:effectLst/>
                <a:uLnTx/>
                <a:uFillTx/>
                <a:latin typeface="Century Gothic"/>
                <a:ea typeface="+mn-ea"/>
                <a:cs typeface="+mn-cs"/>
              </a:rPr>
              <a:t>Password: </a:t>
            </a:r>
            <a:r>
              <a:rPr lang="en-GB">
                <a:solidFill>
                  <a:srgbClr val="212133"/>
                </a:solidFill>
                <a:latin typeface="Century Gothic"/>
              </a:rPr>
              <a:t>Jubilant3-Flyable-Guileless</a:t>
            </a:r>
            <a:endParaRPr lang="en-GB" sz="1800" b="0" i="0" u="none" strike="noStrike" kern="1200" cap="none" spc="0" normalizeH="0" baseline="0" noProof="0">
              <a:ln>
                <a:noFill/>
              </a:ln>
              <a:solidFill>
                <a:srgbClr val="212133"/>
              </a:solidFill>
              <a:effectLst/>
              <a:uLnTx/>
              <a:uFillTx/>
              <a:latin typeface="Century Gothic"/>
            </a:endParaRPr>
          </a:p>
          <a:p>
            <a:pPr algn="ctr"/>
            <a:r>
              <a:rPr lang="en-GB">
                <a:solidFill>
                  <a:schemeClr val="tx2"/>
                </a:solidFill>
              </a:rPr>
              <a:t> </a:t>
            </a:r>
          </a:p>
        </p:txBody>
      </p:sp>
      <p:pic>
        <p:nvPicPr>
          <p:cNvPr id="14" name="Picture 13" descr="A close up of a sign&#10;&#10;AI-generated content may be incorrect.">
            <a:extLst>
              <a:ext uri="{FF2B5EF4-FFF2-40B4-BE49-F238E27FC236}">
                <a16:creationId xmlns:a16="http://schemas.microsoft.com/office/drawing/2014/main" id="{B374721A-C949-1656-E2F9-D203665CB65B}"/>
              </a:ext>
            </a:extLst>
          </p:cNvPr>
          <p:cNvPicPr>
            <a:picLocks noChangeAspect="1"/>
          </p:cNvPicPr>
          <p:nvPr/>
        </p:nvPicPr>
        <p:blipFill>
          <a:blip r:embed="rId3"/>
          <a:stretch>
            <a:fillRect/>
          </a:stretch>
        </p:blipFill>
        <p:spPr>
          <a:xfrm>
            <a:off x="6755027" y="3425270"/>
            <a:ext cx="5323703" cy="1953649"/>
          </a:xfrm>
          <a:prstGeom prst="rect">
            <a:avLst/>
          </a:prstGeom>
        </p:spPr>
      </p:pic>
    </p:spTree>
    <p:extLst>
      <p:ext uri="{BB962C8B-B14F-4D97-AF65-F5344CB8AC3E}">
        <p14:creationId xmlns:p14="http://schemas.microsoft.com/office/powerpoint/2010/main" val="1287228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5E5CF-300F-DCF5-EE47-FA174B304280}"/>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44C1AEE7-39DF-BB2B-1311-5B8D05E2775B}"/>
              </a:ext>
            </a:extLst>
          </p:cNvPr>
          <p:cNvSpPr>
            <a:spLocks noGrp="1"/>
          </p:cNvSpPr>
          <p:nvPr>
            <p:ph type="dt" sz="half" idx="10"/>
          </p:nvPr>
        </p:nvSpPr>
        <p:spPr/>
        <p:txBody>
          <a:bodyPr/>
          <a:lstStyle/>
          <a:p>
            <a:r>
              <a:rPr lang="en-US"/>
              <a:t>8 July 2025</a:t>
            </a:r>
          </a:p>
        </p:txBody>
      </p:sp>
      <p:sp>
        <p:nvSpPr>
          <p:cNvPr id="7" name="Title 6">
            <a:extLst>
              <a:ext uri="{FF2B5EF4-FFF2-40B4-BE49-F238E27FC236}">
                <a16:creationId xmlns:a16="http://schemas.microsoft.com/office/drawing/2014/main" id="{B1F7AC40-943E-BA18-6A06-AF96F1DAA23B}"/>
              </a:ext>
            </a:extLst>
          </p:cNvPr>
          <p:cNvSpPr>
            <a:spLocks noGrp="1"/>
          </p:cNvSpPr>
          <p:nvPr>
            <p:ph type="title"/>
          </p:nvPr>
        </p:nvSpPr>
        <p:spPr/>
        <p:txBody>
          <a:bodyPr>
            <a:noAutofit/>
          </a:bodyPr>
          <a:lstStyle/>
          <a:p>
            <a:r>
              <a:rPr lang="en-GB"/>
              <a:t>Interactive Sessions </a:t>
            </a:r>
            <a:endParaRPr lang="en-IN" sz="4000"/>
          </a:p>
        </p:txBody>
      </p:sp>
      <p:sp>
        <p:nvSpPr>
          <p:cNvPr id="3" name="TextBox 2">
            <a:extLst>
              <a:ext uri="{FF2B5EF4-FFF2-40B4-BE49-F238E27FC236}">
                <a16:creationId xmlns:a16="http://schemas.microsoft.com/office/drawing/2014/main" id="{22FB3D17-597F-6DA2-5053-EB0E3F775D25}"/>
              </a:ext>
            </a:extLst>
          </p:cNvPr>
          <p:cNvSpPr txBox="1"/>
          <p:nvPr/>
        </p:nvSpPr>
        <p:spPr>
          <a:xfrm>
            <a:off x="1198607" y="1844528"/>
            <a:ext cx="5379475" cy="369332"/>
          </a:xfrm>
          <a:prstGeom prst="rect">
            <a:avLst/>
          </a:prstGeom>
          <a:noFill/>
        </p:spPr>
        <p:txBody>
          <a:bodyPr wrap="square">
            <a:spAutoFit/>
          </a:bodyPr>
          <a:lstStyle/>
          <a:p>
            <a:pPr algn="l"/>
            <a:r>
              <a:rPr lang="en-GB" b="1" spc="300">
                <a:solidFill>
                  <a:srgbClr val="6680FF"/>
                </a:solidFill>
              </a:rPr>
              <a:t>How the workshops will work</a:t>
            </a:r>
          </a:p>
        </p:txBody>
      </p:sp>
      <p:sp>
        <p:nvSpPr>
          <p:cNvPr id="4" name="TextBox 3">
            <a:extLst>
              <a:ext uri="{FF2B5EF4-FFF2-40B4-BE49-F238E27FC236}">
                <a16:creationId xmlns:a16="http://schemas.microsoft.com/office/drawing/2014/main" id="{E7941220-1EDF-40C4-BB7C-A49353FD8B71}"/>
              </a:ext>
            </a:extLst>
          </p:cNvPr>
          <p:cNvSpPr txBox="1"/>
          <p:nvPr/>
        </p:nvSpPr>
        <p:spPr>
          <a:xfrm>
            <a:off x="1198607" y="2521055"/>
            <a:ext cx="4567711" cy="646331"/>
          </a:xfrm>
          <a:prstGeom prst="rect">
            <a:avLst/>
          </a:prstGeom>
          <a:noFill/>
        </p:spPr>
        <p:txBody>
          <a:bodyPr wrap="square">
            <a:spAutoFit/>
          </a:bodyPr>
          <a:lstStyle/>
          <a:p>
            <a:pPr marL="342900" indent="-342900">
              <a:buFont typeface="+mj-lt"/>
              <a:buAutoNum type="arabicPeriod"/>
            </a:pPr>
            <a:r>
              <a:rPr lang="en-GB"/>
              <a:t>Attendees are split into five groups (included on name badges)</a:t>
            </a:r>
            <a:endParaRPr lang="en-GB" b="1">
              <a:latin typeface="+mj-lt"/>
            </a:endParaRPr>
          </a:p>
        </p:txBody>
      </p:sp>
      <p:sp>
        <p:nvSpPr>
          <p:cNvPr id="5" name="Oval 4">
            <a:extLst>
              <a:ext uri="{FF2B5EF4-FFF2-40B4-BE49-F238E27FC236}">
                <a16:creationId xmlns:a16="http://schemas.microsoft.com/office/drawing/2014/main" id="{FD554AA1-29A8-D8C5-F37C-FD1C464D65AC}"/>
              </a:ext>
            </a:extLst>
          </p:cNvPr>
          <p:cNvSpPr/>
          <p:nvPr/>
        </p:nvSpPr>
        <p:spPr>
          <a:xfrm>
            <a:off x="1591330" y="3284105"/>
            <a:ext cx="578498" cy="578498"/>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1</a:t>
            </a:r>
          </a:p>
        </p:txBody>
      </p:sp>
      <p:sp>
        <p:nvSpPr>
          <p:cNvPr id="6" name="Oval 5">
            <a:extLst>
              <a:ext uri="{FF2B5EF4-FFF2-40B4-BE49-F238E27FC236}">
                <a16:creationId xmlns:a16="http://schemas.microsoft.com/office/drawing/2014/main" id="{DE226D4C-01D5-6DB7-B2C0-850ED675107B}"/>
              </a:ext>
            </a:extLst>
          </p:cNvPr>
          <p:cNvSpPr/>
          <p:nvPr/>
        </p:nvSpPr>
        <p:spPr>
          <a:xfrm>
            <a:off x="2454412" y="3284105"/>
            <a:ext cx="578498" cy="578498"/>
          </a:xfrm>
          <a:prstGeom prst="ellipse">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2</a:t>
            </a:r>
          </a:p>
        </p:txBody>
      </p:sp>
      <p:sp>
        <p:nvSpPr>
          <p:cNvPr id="8" name="Oval 7">
            <a:extLst>
              <a:ext uri="{FF2B5EF4-FFF2-40B4-BE49-F238E27FC236}">
                <a16:creationId xmlns:a16="http://schemas.microsoft.com/office/drawing/2014/main" id="{654034C6-F14E-1DFD-D007-2CBC00D1350C}"/>
              </a:ext>
            </a:extLst>
          </p:cNvPr>
          <p:cNvSpPr/>
          <p:nvPr/>
        </p:nvSpPr>
        <p:spPr>
          <a:xfrm>
            <a:off x="3317494" y="3284105"/>
            <a:ext cx="578498" cy="57849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3</a:t>
            </a:r>
          </a:p>
        </p:txBody>
      </p:sp>
      <p:sp>
        <p:nvSpPr>
          <p:cNvPr id="9" name="Oval 8">
            <a:extLst>
              <a:ext uri="{FF2B5EF4-FFF2-40B4-BE49-F238E27FC236}">
                <a16:creationId xmlns:a16="http://schemas.microsoft.com/office/drawing/2014/main" id="{4050806B-13B4-3B14-E245-FDF6FB7147DD}"/>
              </a:ext>
            </a:extLst>
          </p:cNvPr>
          <p:cNvSpPr/>
          <p:nvPr/>
        </p:nvSpPr>
        <p:spPr>
          <a:xfrm>
            <a:off x="4180576" y="3284105"/>
            <a:ext cx="578498" cy="578498"/>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4</a:t>
            </a:r>
          </a:p>
        </p:txBody>
      </p:sp>
      <p:sp>
        <p:nvSpPr>
          <p:cNvPr id="10" name="Oval 9">
            <a:extLst>
              <a:ext uri="{FF2B5EF4-FFF2-40B4-BE49-F238E27FC236}">
                <a16:creationId xmlns:a16="http://schemas.microsoft.com/office/drawing/2014/main" id="{560EE61E-8DC4-7264-218A-7E5A4DCDB77A}"/>
              </a:ext>
            </a:extLst>
          </p:cNvPr>
          <p:cNvSpPr/>
          <p:nvPr/>
        </p:nvSpPr>
        <p:spPr>
          <a:xfrm>
            <a:off x="5043656" y="3284105"/>
            <a:ext cx="578498" cy="578498"/>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5</a:t>
            </a:r>
          </a:p>
        </p:txBody>
      </p:sp>
      <p:sp>
        <p:nvSpPr>
          <p:cNvPr id="11" name="TextBox 10">
            <a:extLst>
              <a:ext uri="{FF2B5EF4-FFF2-40B4-BE49-F238E27FC236}">
                <a16:creationId xmlns:a16="http://schemas.microsoft.com/office/drawing/2014/main" id="{51B81939-6EB6-FCFD-963C-EEFF0053344D}"/>
              </a:ext>
            </a:extLst>
          </p:cNvPr>
          <p:cNvSpPr txBox="1"/>
          <p:nvPr/>
        </p:nvSpPr>
        <p:spPr>
          <a:xfrm>
            <a:off x="1198607" y="4170712"/>
            <a:ext cx="4567711" cy="1631216"/>
          </a:xfrm>
          <a:prstGeom prst="rect">
            <a:avLst/>
          </a:prstGeom>
          <a:noFill/>
        </p:spPr>
        <p:txBody>
          <a:bodyPr wrap="square">
            <a:spAutoFit/>
          </a:bodyPr>
          <a:lstStyle/>
          <a:p>
            <a:pPr marL="342900" indent="-342900">
              <a:spcAft>
                <a:spcPts val="1200"/>
              </a:spcAft>
              <a:buFont typeface="+mj-lt"/>
              <a:buAutoNum type="arabicPeriod" startAt="2"/>
            </a:pPr>
            <a:r>
              <a:rPr lang="en-GB"/>
              <a:t>Group 1 at the front of this room, Group 2 in the middle and Group 3 at the back of this room </a:t>
            </a:r>
          </a:p>
          <a:p>
            <a:pPr marL="342900" indent="-342900">
              <a:spcAft>
                <a:spcPts val="1200"/>
              </a:spcAft>
              <a:buFont typeface="+mj-lt"/>
              <a:buAutoNum type="arabicPeriod" startAt="2"/>
            </a:pPr>
            <a:r>
              <a:rPr lang="en-GB"/>
              <a:t>Groups 4 and 5 are in breakout rooms which are signposted</a:t>
            </a:r>
            <a:endParaRPr lang="en-GB" b="1">
              <a:latin typeface="+mj-lt"/>
            </a:endParaRPr>
          </a:p>
        </p:txBody>
      </p:sp>
      <p:sp>
        <p:nvSpPr>
          <p:cNvPr id="13" name="Rectangle 12">
            <a:extLst>
              <a:ext uri="{FF2B5EF4-FFF2-40B4-BE49-F238E27FC236}">
                <a16:creationId xmlns:a16="http://schemas.microsoft.com/office/drawing/2014/main" id="{687E7159-1086-15F8-534A-62D2E6F757FA}"/>
              </a:ext>
            </a:extLst>
          </p:cNvPr>
          <p:cNvSpPr/>
          <p:nvPr/>
        </p:nvSpPr>
        <p:spPr>
          <a:xfrm>
            <a:off x="6429628" y="1746771"/>
            <a:ext cx="2731414" cy="397621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solidFill>
                  <a:sysClr val="windowText" lastClr="000000"/>
                </a:solidFill>
              </a:rPr>
              <a:t>Main Room</a:t>
            </a:r>
          </a:p>
        </p:txBody>
      </p:sp>
      <p:sp>
        <p:nvSpPr>
          <p:cNvPr id="14" name="Oval 13">
            <a:extLst>
              <a:ext uri="{FF2B5EF4-FFF2-40B4-BE49-F238E27FC236}">
                <a16:creationId xmlns:a16="http://schemas.microsoft.com/office/drawing/2014/main" id="{42153D07-C245-24B7-BB2E-5BA254F7B44D}"/>
              </a:ext>
            </a:extLst>
          </p:cNvPr>
          <p:cNvSpPr/>
          <p:nvPr/>
        </p:nvSpPr>
        <p:spPr>
          <a:xfrm>
            <a:off x="6539037" y="1798778"/>
            <a:ext cx="578498" cy="578498"/>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1</a:t>
            </a:r>
          </a:p>
        </p:txBody>
      </p:sp>
      <p:sp>
        <p:nvSpPr>
          <p:cNvPr id="15" name="Oval 14">
            <a:extLst>
              <a:ext uri="{FF2B5EF4-FFF2-40B4-BE49-F238E27FC236}">
                <a16:creationId xmlns:a16="http://schemas.microsoft.com/office/drawing/2014/main" id="{8F733804-16ED-DB6B-B91B-2D48B1CED4DD}"/>
              </a:ext>
            </a:extLst>
          </p:cNvPr>
          <p:cNvSpPr/>
          <p:nvPr/>
        </p:nvSpPr>
        <p:spPr>
          <a:xfrm>
            <a:off x="6539037" y="3465750"/>
            <a:ext cx="578498" cy="578498"/>
          </a:xfrm>
          <a:prstGeom prst="ellipse">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2</a:t>
            </a:r>
          </a:p>
        </p:txBody>
      </p:sp>
      <p:sp>
        <p:nvSpPr>
          <p:cNvPr id="18" name="Oval 17">
            <a:extLst>
              <a:ext uri="{FF2B5EF4-FFF2-40B4-BE49-F238E27FC236}">
                <a16:creationId xmlns:a16="http://schemas.microsoft.com/office/drawing/2014/main" id="{CC0DE020-7AA5-6B1C-BCE5-8A531A5DA1C6}"/>
              </a:ext>
            </a:extLst>
          </p:cNvPr>
          <p:cNvSpPr/>
          <p:nvPr/>
        </p:nvSpPr>
        <p:spPr>
          <a:xfrm>
            <a:off x="6539037" y="5076394"/>
            <a:ext cx="578498" cy="57849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3</a:t>
            </a:r>
          </a:p>
        </p:txBody>
      </p:sp>
      <p:sp>
        <p:nvSpPr>
          <p:cNvPr id="19" name="Rectangle 18">
            <a:extLst>
              <a:ext uri="{FF2B5EF4-FFF2-40B4-BE49-F238E27FC236}">
                <a16:creationId xmlns:a16="http://schemas.microsoft.com/office/drawing/2014/main" id="{6E60D378-EBE3-461A-0410-EAD1028F9CD8}"/>
              </a:ext>
            </a:extLst>
          </p:cNvPr>
          <p:cNvSpPr/>
          <p:nvPr/>
        </p:nvSpPr>
        <p:spPr>
          <a:xfrm>
            <a:off x="9300598" y="1746772"/>
            <a:ext cx="2186123" cy="1845442"/>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tIns="251999" rtlCol="0" anchor="t"/>
          <a:lstStyle/>
          <a:p>
            <a:pPr algn="ctr"/>
            <a:r>
              <a:rPr lang="en-US" sz="1600">
                <a:solidFill>
                  <a:sysClr val="windowText" lastClr="000000"/>
                </a:solidFill>
              </a:rPr>
              <a:t>G.04</a:t>
            </a:r>
          </a:p>
        </p:txBody>
      </p:sp>
      <p:sp>
        <p:nvSpPr>
          <p:cNvPr id="21" name="Oval 20">
            <a:extLst>
              <a:ext uri="{FF2B5EF4-FFF2-40B4-BE49-F238E27FC236}">
                <a16:creationId xmlns:a16="http://schemas.microsoft.com/office/drawing/2014/main" id="{E60EA68B-FDA2-5F4F-01ED-C2C557216F2E}"/>
              </a:ext>
            </a:extLst>
          </p:cNvPr>
          <p:cNvSpPr/>
          <p:nvPr/>
        </p:nvSpPr>
        <p:spPr>
          <a:xfrm>
            <a:off x="10105357" y="2578656"/>
            <a:ext cx="578498" cy="578498"/>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4</a:t>
            </a:r>
          </a:p>
        </p:txBody>
      </p:sp>
      <p:sp>
        <p:nvSpPr>
          <p:cNvPr id="22" name="Rectangle 21">
            <a:extLst>
              <a:ext uri="{FF2B5EF4-FFF2-40B4-BE49-F238E27FC236}">
                <a16:creationId xmlns:a16="http://schemas.microsoft.com/office/drawing/2014/main" id="{E69BE1BD-0927-D627-A0E8-0A3B811A1BF4}"/>
              </a:ext>
            </a:extLst>
          </p:cNvPr>
          <p:cNvSpPr/>
          <p:nvPr/>
        </p:nvSpPr>
        <p:spPr>
          <a:xfrm>
            <a:off x="9300598" y="3758101"/>
            <a:ext cx="2186123" cy="196488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tIns="251999" rtlCol="0" anchor="t"/>
          <a:lstStyle/>
          <a:p>
            <a:pPr algn="ctr"/>
            <a:r>
              <a:rPr lang="en-US" sz="1600">
                <a:solidFill>
                  <a:sysClr val="windowText" lastClr="000000"/>
                </a:solidFill>
              </a:rPr>
              <a:t>G.05</a:t>
            </a:r>
          </a:p>
        </p:txBody>
      </p:sp>
      <p:sp>
        <p:nvSpPr>
          <p:cNvPr id="25" name="Oval 24">
            <a:extLst>
              <a:ext uri="{FF2B5EF4-FFF2-40B4-BE49-F238E27FC236}">
                <a16:creationId xmlns:a16="http://schemas.microsoft.com/office/drawing/2014/main" id="{50D1F494-DDFF-2C42-8431-29D1CA6F45B9}"/>
              </a:ext>
            </a:extLst>
          </p:cNvPr>
          <p:cNvSpPr/>
          <p:nvPr/>
        </p:nvSpPr>
        <p:spPr>
          <a:xfrm>
            <a:off x="10105357" y="4556264"/>
            <a:ext cx="578498" cy="578498"/>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5</a:t>
            </a:r>
          </a:p>
        </p:txBody>
      </p:sp>
      <p:sp>
        <p:nvSpPr>
          <p:cNvPr id="26" name="Oval 25">
            <a:extLst>
              <a:ext uri="{FF2B5EF4-FFF2-40B4-BE49-F238E27FC236}">
                <a16:creationId xmlns:a16="http://schemas.microsoft.com/office/drawing/2014/main" id="{37A2FF84-51FC-DBF1-3225-9A5D59A8EA46}"/>
              </a:ext>
            </a:extLst>
          </p:cNvPr>
          <p:cNvSpPr/>
          <p:nvPr/>
        </p:nvSpPr>
        <p:spPr>
          <a:xfrm>
            <a:off x="8829287" y="1135012"/>
            <a:ext cx="807674" cy="807674"/>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t>30</a:t>
            </a:r>
            <a:br>
              <a:rPr lang="en-US" sz="1400"/>
            </a:br>
            <a:r>
              <a:rPr lang="en-US" sz="1400"/>
              <a:t>mins</a:t>
            </a:r>
          </a:p>
        </p:txBody>
      </p:sp>
    </p:spTree>
    <p:extLst>
      <p:ext uri="{BB962C8B-B14F-4D97-AF65-F5344CB8AC3E}">
        <p14:creationId xmlns:p14="http://schemas.microsoft.com/office/powerpoint/2010/main" val="1358396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466E0-7326-17FB-3FDF-C395443E1156}"/>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DF51C1F0-A93B-30DD-E45A-F67CF5D57251}"/>
              </a:ext>
            </a:extLst>
          </p:cNvPr>
          <p:cNvSpPr>
            <a:spLocks noGrp="1"/>
          </p:cNvSpPr>
          <p:nvPr>
            <p:ph type="body" sz="quarter" idx="24"/>
          </p:nvPr>
        </p:nvSpPr>
        <p:spPr>
          <a:xfrm>
            <a:off x="6933235" y="3105168"/>
            <a:ext cx="4484930" cy="1767773"/>
          </a:xfrm>
        </p:spPr>
        <p:txBody>
          <a:bodyPr/>
          <a:lstStyle/>
          <a:p>
            <a:pPr algn="r"/>
            <a:r>
              <a:rPr lang="en-US" sz="5400"/>
              <a:t>Embracing Change</a:t>
            </a:r>
          </a:p>
        </p:txBody>
      </p:sp>
      <p:sp>
        <p:nvSpPr>
          <p:cNvPr id="7" name="Text Placeholder 6">
            <a:extLst>
              <a:ext uri="{FF2B5EF4-FFF2-40B4-BE49-F238E27FC236}">
                <a16:creationId xmlns:a16="http://schemas.microsoft.com/office/drawing/2014/main" id="{F0442F1C-CF91-E5AA-6A61-0E4F1F1A4E8E}"/>
              </a:ext>
            </a:extLst>
          </p:cNvPr>
          <p:cNvSpPr>
            <a:spLocks noGrp="1"/>
          </p:cNvSpPr>
          <p:nvPr>
            <p:ph type="body" sz="quarter" idx="25"/>
          </p:nvPr>
        </p:nvSpPr>
        <p:spPr>
          <a:xfrm>
            <a:off x="7048982" y="928594"/>
            <a:ext cx="4369183" cy="2265743"/>
          </a:xfrm>
        </p:spPr>
        <p:txBody>
          <a:bodyPr/>
          <a:lstStyle/>
          <a:p>
            <a:pPr algn="r"/>
            <a:r>
              <a:rPr lang="en-IN" sz="13800"/>
              <a:t>01</a:t>
            </a:r>
          </a:p>
        </p:txBody>
      </p:sp>
      <p:sp>
        <p:nvSpPr>
          <p:cNvPr id="5" name="TextBox 4">
            <a:extLst>
              <a:ext uri="{FF2B5EF4-FFF2-40B4-BE49-F238E27FC236}">
                <a16:creationId xmlns:a16="http://schemas.microsoft.com/office/drawing/2014/main" id="{72CAD3A8-BFC8-0937-84EF-8EC0C373E18E}"/>
              </a:ext>
            </a:extLst>
          </p:cNvPr>
          <p:cNvSpPr txBox="1"/>
          <p:nvPr/>
        </p:nvSpPr>
        <p:spPr>
          <a:xfrm>
            <a:off x="5151967" y="5140078"/>
            <a:ext cx="6189132" cy="461665"/>
          </a:xfrm>
          <a:prstGeom prst="rect">
            <a:avLst/>
          </a:prstGeom>
          <a:noFill/>
        </p:spPr>
        <p:txBody>
          <a:bodyPr wrap="square">
            <a:spAutoFit/>
          </a:bodyPr>
          <a:lstStyle/>
          <a:p>
            <a:pPr algn="r"/>
            <a:r>
              <a:rPr lang="en-GB" sz="2400" b="0">
                <a:solidFill>
                  <a:schemeClr val="accent2"/>
                </a:solidFill>
              </a:rPr>
              <a:t>Presented by: </a:t>
            </a:r>
            <a:r>
              <a:rPr lang="en-GB" sz="2400" b="1">
                <a:solidFill>
                  <a:schemeClr val="accent2"/>
                </a:solidFill>
              </a:rPr>
              <a:t>Steve Brittan</a:t>
            </a:r>
          </a:p>
        </p:txBody>
      </p:sp>
      <p:sp>
        <p:nvSpPr>
          <p:cNvPr id="4" name="Date Placeholder 1">
            <a:extLst>
              <a:ext uri="{FF2B5EF4-FFF2-40B4-BE49-F238E27FC236}">
                <a16:creationId xmlns:a16="http://schemas.microsoft.com/office/drawing/2014/main" id="{8C6CD168-0822-1721-C765-0A5790D74362}"/>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2382279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18378-5FD5-3054-8564-009D8F34107A}"/>
            </a:ext>
          </a:extLst>
        </p:cNvPr>
        <p:cNvGrpSpPr/>
        <p:nvPr/>
      </p:nvGrpSpPr>
      <p:grpSpPr>
        <a:xfrm>
          <a:off x="0" y="0"/>
          <a:ext cx="0" cy="0"/>
          <a:chOff x="0" y="0"/>
          <a:chExt cx="0" cy="0"/>
        </a:xfrm>
      </p:grpSpPr>
      <p:pic>
        <p:nvPicPr>
          <p:cNvPr id="14" name="Picture 13" descr="A group of people posing for a photo&#10;&#10;AI-generated content may be incorrect.">
            <a:extLst>
              <a:ext uri="{FF2B5EF4-FFF2-40B4-BE49-F238E27FC236}">
                <a16:creationId xmlns:a16="http://schemas.microsoft.com/office/drawing/2014/main" id="{2A159DC3-D60D-9328-1F7F-0707FDCC3D8E}"/>
              </a:ext>
            </a:extLst>
          </p:cNvPr>
          <p:cNvPicPr>
            <a:picLocks noChangeAspect="1"/>
          </p:cNvPicPr>
          <p:nvPr/>
        </p:nvPicPr>
        <p:blipFill>
          <a:blip r:embed="rId2"/>
          <a:stretch>
            <a:fillRect/>
          </a:stretch>
        </p:blipFill>
        <p:spPr>
          <a:xfrm>
            <a:off x="9329615" y="2210291"/>
            <a:ext cx="2435552" cy="2435552"/>
          </a:xfrm>
          <a:prstGeom prst="rect">
            <a:avLst/>
          </a:prstGeom>
        </p:spPr>
      </p:pic>
      <p:sp>
        <p:nvSpPr>
          <p:cNvPr id="4" name="Text Placeholder 4">
            <a:extLst>
              <a:ext uri="{FF2B5EF4-FFF2-40B4-BE49-F238E27FC236}">
                <a16:creationId xmlns:a16="http://schemas.microsoft.com/office/drawing/2014/main" id="{DFDC5DE3-A329-314F-090F-E679A5031F91}"/>
              </a:ext>
            </a:extLst>
          </p:cNvPr>
          <p:cNvSpPr txBox="1">
            <a:spLocks/>
          </p:cNvSpPr>
          <p:nvPr/>
        </p:nvSpPr>
        <p:spPr>
          <a:xfrm>
            <a:off x="577310" y="1771240"/>
            <a:ext cx="4993757" cy="4022214"/>
          </a:xfrm>
          <a:prstGeom prst="rect">
            <a:avLst/>
          </a:prstGeo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1800"/>
              </a:spcAft>
              <a:buClrTx/>
              <a:buSzTx/>
              <a:buFont typeface="Arial" panose="020B0604020202020204" pitchFamily="34" charset="0"/>
              <a:buNone/>
              <a:tabLst/>
              <a:defRPr/>
            </a:pPr>
            <a:r>
              <a:rPr kumimoji="0" lang="en-GB" sz="2000" i="0" u="none" strike="noStrike" kern="1200" cap="none" spc="0" normalizeH="0" baseline="0" noProof="0">
                <a:ln>
                  <a:noFill/>
                </a:ln>
                <a:solidFill>
                  <a:schemeClr val="accent1"/>
                </a:solidFill>
                <a:effectLst/>
                <a:uLnTx/>
                <a:uFillTx/>
                <a:latin typeface="Century Gothic" panose="020B0502020202020204" pitchFamily="34" charset="0"/>
                <a:ea typeface="+mn-ea"/>
                <a:cs typeface="+mn-cs"/>
              </a:rPr>
              <a:t>20 years and we continue to evolve  </a:t>
            </a:r>
          </a:p>
          <a:p>
            <a:pPr marL="285750" marR="0" lvl="0" indent="-285750" algn="l" defTabSz="914400" rtl="0" eaLnBrk="1" fontAlgn="auto" latinLnBrk="0" hangingPunct="1">
              <a:lnSpc>
                <a:spcPct val="90000"/>
              </a:lnSpc>
              <a:spcBef>
                <a:spcPts val="1000"/>
              </a:spcBef>
              <a:spcAft>
                <a:spcPts val="1800"/>
              </a:spcAft>
              <a:buClr>
                <a:schemeClr val="accent1"/>
              </a:buClr>
              <a:buSzTx/>
              <a:buFont typeface="Arial" panose="020B0604020202020204" pitchFamily="34" charset="0"/>
              <a:buChar char="•"/>
              <a:tabLst/>
              <a:defRPr/>
            </a:pPr>
            <a:r>
              <a:rPr lang="en-GB" sz="1800">
                <a:solidFill>
                  <a:srgbClr val="222233"/>
                </a:solidFill>
                <a:latin typeface="Century Gothic" panose="020B0502020202020204" pitchFamily="34" charset="0"/>
              </a:rPr>
              <a:t>We are communicating and engaging more than ever</a:t>
            </a:r>
          </a:p>
          <a:p>
            <a:pPr marL="285750" marR="0" lvl="0" indent="-285750" algn="l" defTabSz="914400" rtl="0" eaLnBrk="1" fontAlgn="auto" latinLnBrk="0" hangingPunct="1">
              <a:lnSpc>
                <a:spcPct val="90000"/>
              </a:lnSpc>
              <a:spcBef>
                <a:spcPts val="1000"/>
              </a:spcBef>
              <a:spcAft>
                <a:spcPts val="1800"/>
              </a:spcAft>
              <a:buClr>
                <a:schemeClr val="accent1"/>
              </a:buClr>
              <a:buSzTx/>
              <a:buFont typeface="Arial" panose="020B0604020202020204" pitchFamily="34" charset="0"/>
              <a:buChar char="•"/>
              <a:tabLst/>
              <a:defRPr/>
            </a:pPr>
            <a:r>
              <a:rPr lang="en-GB" sz="1800">
                <a:solidFill>
                  <a:srgbClr val="222233"/>
                </a:solidFill>
                <a:latin typeface="Century Gothic" panose="020B0502020202020204" pitchFamily="34" charset="0"/>
              </a:rPr>
              <a:t>Data is informing key decisions </a:t>
            </a:r>
          </a:p>
          <a:p>
            <a:pPr marL="285750" indent="-285750">
              <a:spcAft>
                <a:spcPts val="1800"/>
              </a:spcAft>
              <a:buClr>
                <a:schemeClr val="accent1"/>
              </a:buClr>
              <a:buFont typeface="Arial" panose="020B0604020202020204" pitchFamily="34" charset="0"/>
              <a:buChar char="•"/>
              <a:defRPr/>
            </a:pPr>
            <a:r>
              <a:rPr kumimoji="0" lang="en-GB" sz="1800" b="0" i="0" u="none" strike="noStrike" kern="1200" cap="none" spc="0" normalizeH="0" baseline="0" noProof="0">
                <a:ln>
                  <a:noFill/>
                </a:ln>
                <a:solidFill>
                  <a:srgbClr val="222233"/>
                </a:solidFill>
                <a:effectLst/>
                <a:uLnTx/>
                <a:uFillTx/>
                <a:latin typeface="Century Gothic" panose="020B0502020202020204" pitchFamily="34" charset="0"/>
                <a:ea typeface="+mn-ea"/>
                <a:cs typeface="+mn-cs"/>
              </a:rPr>
              <a:t>Changes in society and the energy landscape mean we must change too</a:t>
            </a:r>
          </a:p>
          <a:p>
            <a:pPr marL="285750" marR="0" lvl="0" indent="-285750" algn="l" defTabSz="914400" rtl="0" eaLnBrk="1" fontAlgn="auto" latinLnBrk="0" hangingPunct="1">
              <a:lnSpc>
                <a:spcPct val="90000"/>
              </a:lnSpc>
              <a:spcBef>
                <a:spcPts val="1000"/>
              </a:spcBef>
              <a:spcAft>
                <a:spcPts val="1800"/>
              </a:spcAft>
              <a:buClr>
                <a:schemeClr val="accent1"/>
              </a:buClr>
              <a:buSzTx/>
              <a:buFont typeface="Arial" panose="020B0604020202020204" pitchFamily="34" charset="0"/>
              <a:buChar char="•"/>
              <a:tabLst/>
              <a:defRPr/>
            </a:pPr>
            <a:r>
              <a:rPr lang="en-GB" sz="1800">
                <a:solidFill>
                  <a:srgbClr val="222233"/>
                </a:solidFill>
                <a:latin typeface="Century Gothic" panose="020B0502020202020204" pitchFamily="34" charset="0"/>
              </a:rPr>
              <a:t>We’re committed to playing an active role in the future of gas</a:t>
            </a:r>
            <a:endParaRPr kumimoji="0" lang="en-GB" sz="1800" b="0" i="0" u="none" strike="noStrike" kern="1200" cap="none" spc="0" normalizeH="0" baseline="0" noProof="0">
              <a:ln>
                <a:noFill/>
              </a:ln>
              <a:solidFill>
                <a:srgbClr val="222233"/>
              </a:solidFill>
              <a:effectLst/>
              <a:uLnTx/>
              <a:uFillTx/>
              <a:latin typeface="Century Gothic" panose="020B0502020202020204" pitchFamily="34" charset="0"/>
              <a:ea typeface="+mn-ea"/>
              <a:cs typeface="+mn-cs"/>
            </a:endParaRPr>
          </a:p>
        </p:txBody>
      </p:sp>
      <p:sp>
        <p:nvSpPr>
          <p:cNvPr id="5" name="Title 1">
            <a:extLst>
              <a:ext uri="{FF2B5EF4-FFF2-40B4-BE49-F238E27FC236}">
                <a16:creationId xmlns:a16="http://schemas.microsoft.com/office/drawing/2014/main" id="{455760E6-D5AA-3E70-F84E-E6D0F163A3A2}"/>
              </a:ext>
            </a:extLst>
          </p:cNvPr>
          <p:cNvSpPr>
            <a:spLocks noGrp="1"/>
          </p:cNvSpPr>
          <p:nvPr>
            <p:ph type="title"/>
          </p:nvPr>
        </p:nvSpPr>
        <p:spPr>
          <a:xfrm>
            <a:off x="1095270" y="365125"/>
            <a:ext cx="10634614" cy="637765"/>
          </a:xfrm>
        </p:spPr>
        <p:txBody>
          <a:bodyPr>
            <a:noAutofit/>
          </a:bodyPr>
          <a:lstStyle/>
          <a:p>
            <a:r>
              <a:rPr lang="en-US"/>
              <a:t>Embracing change</a:t>
            </a:r>
            <a:endParaRPr lang="en-IN" sz="4000"/>
          </a:p>
        </p:txBody>
      </p:sp>
      <p:pic>
        <p:nvPicPr>
          <p:cNvPr id="9" name="Picture Placeholder 8">
            <a:extLst>
              <a:ext uri="{FF2B5EF4-FFF2-40B4-BE49-F238E27FC236}">
                <a16:creationId xmlns:a16="http://schemas.microsoft.com/office/drawing/2014/main" id="{5749E564-4272-D77E-BC3B-D5BECCC38FE8}"/>
              </a:ext>
            </a:extLst>
          </p:cNvPr>
          <p:cNvPicPr>
            <a:picLocks noChangeAspect="1"/>
          </p:cNvPicPr>
          <p:nvPr/>
        </p:nvPicPr>
        <p:blipFill>
          <a:blip r:embed="rId3"/>
          <a:srcRect l="29974" r="3348"/>
          <a:stretch>
            <a:fillRect/>
          </a:stretch>
        </p:blipFill>
        <p:spPr>
          <a:xfrm>
            <a:off x="7609106" y="3651324"/>
            <a:ext cx="2435320" cy="2435552"/>
          </a:xfrm>
          <a:prstGeom prst="ellipse">
            <a:avLst/>
          </a:prstGeom>
        </p:spPr>
      </p:pic>
      <p:pic>
        <p:nvPicPr>
          <p:cNvPr id="10" name="Picture Placeholder 8">
            <a:extLst>
              <a:ext uri="{FF2B5EF4-FFF2-40B4-BE49-F238E27FC236}">
                <a16:creationId xmlns:a16="http://schemas.microsoft.com/office/drawing/2014/main" id="{3305A032-24CD-295B-C3CF-68B6D04F4F38}"/>
              </a:ext>
            </a:extLst>
          </p:cNvPr>
          <p:cNvPicPr>
            <a:picLocks noChangeAspect="1"/>
          </p:cNvPicPr>
          <p:nvPr/>
        </p:nvPicPr>
        <p:blipFill>
          <a:blip r:embed="rId4"/>
          <a:srcRect l="14506" r="18834"/>
          <a:stretch>
            <a:fillRect/>
          </a:stretch>
        </p:blipFill>
        <p:spPr>
          <a:xfrm>
            <a:off x="7609106" y="719667"/>
            <a:ext cx="2435320" cy="2435552"/>
          </a:xfrm>
          <a:prstGeom prst="ellipse">
            <a:avLst/>
          </a:prstGeom>
        </p:spPr>
      </p:pic>
      <p:pic>
        <p:nvPicPr>
          <p:cNvPr id="8" name="Picture Placeholder 8">
            <a:extLst>
              <a:ext uri="{FF2B5EF4-FFF2-40B4-BE49-F238E27FC236}">
                <a16:creationId xmlns:a16="http://schemas.microsoft.com/office/drawing/2014/main" id="{ACE4D170-A274-A5E0-5598-D6553981C785}"/>
              </a:ext>
            </a:extLst>
          </p:cNvPr>
          <p:cNvPicPr>
            <a:picLocks noChangeAspect="1"/>
          </p:cNvPicPr>
          <p:nvPr/>
        </p:nvPicPr>
        <p:blipFill>
          <a:blip r:embed="rId5"/>
          <a:srcRect l="38581" t="15562" r="5230"/>
          <a:stretch>
            <a:fillRect/>
          </a:stretch>
        </p:blipFill>
        <p:spPr>
          <a:xfrm>
            <a:off x="6110731" y="2210291"/>
            <a:ext cx="2358629" cy="2358854"/>
          </a:xfrm>
          <a:prstGeom prst="ellipse">
            <a:avLst/>
          </a:prstGeom>
        </p:spPr>
      </p:pic>
      <p:sp>
        <p:nvSpPr>
          <p:cNvPr id="6" name="Date Placeholder 1">
            <a:extLst>
              <a:ext uri="{FF2B5EF4-FFF2-40B4-BE49-F238E27FC236}">
                <a16:creationId xmlns:a16="http://schemas.microsoft.com/office/drawing/2014/main" id="{59175684-3C69-F2AD-EACD-7048F2B8C3BE}"/>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2145877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DEEF4D-281E-5D6B-9479-0A6DA40F575E}"/>
              </a:ext>
            </a:extLst>
          </p:cNvPr>
          <p:cNvSpPr>
            <a:spLocks noGrp="1"/>
          </p:cNvSpPr>
          <p:nvPr>
            <p:ph type="dt" sz="half" idx="10"/>
          </p:nvPr>
        </p:nvSpPr>
        <p:spPr/>
        <p:txBody>
          <a:bodyPr/>
          <a:lstStyle/>
          <a:p>
            <a:r>
              <a:rPr lang="en-US"/>
              <a:t>8 July 2025</a:t>
            </a:r>
          </a:p>
        </p:txBody>
      </p:sp>
      <p:sp>
        <p:nvSpPr>
          <p:cNvPr id="3" name="Title 2">
            <a:extLst>
              <a:ext uri="{FF2B5EF4-FFF2-40B4-BE49-F238E27FC236}">
                <a16:creationId xmlns:a16="http://schemas.microsoft.com/office/drawing/2014/main" id="{1E77BE27-C00E-542E-56B1-3914727DA9F7}"/>
              </a:ext>
            </a:extLst>
          </p:cNvPr>
          <p:cNvSpPr>
            <a:spLocks noGrp="1"/>
          </p:cNvSpPr>
          <p:nvPr>
            <p:ph type="title"/>
          </p:nvPr>
        </p:nvSpPr>
        <p:spPr/>
        <p:txBody>
          <a:bodyPr/>
          <a:lstStyle/>
          <a:p>
            <a:r>
              <a:rPr lang="en-GB"/>
              <a:t>Agenda</a:t>
            </a:r>
          </a:p>
        </p:txBody>
      </p:sp>
      <p:graphicFrame>
        <p:nvGraphicFramePr>
          <p:cNvPr id="6" name="Table 5">
            <a:extLst>
              <a:ext uri="{FF2B5EF4-FFF2-40B4-BE49-F238E27FC236}">
                <a16:creationId xmlns:a16="http://schemas.microsoft.com/office/drawing/2014/main" id="{7581BDFE-D9A0-84EC-4459-607888FAA3D2}"/>
              </a:ext>
            </a:extLst>
          </p:cNvPr>
          <p:cNvGraphicFramePr>
            <a:graphicFrameLocks noGrp="1"/>
          </p:cNvGraphicFramePr>
          <p:nvPr>
            <p:extLst>
              <p:ext uri="{D42A27DB-BD31-4B8C-83A1-F6EECF244321}">
                <p14:modId xmlns:p14="http://schemas.microsoft.com/office/powerpoint/2010/main" val="2078676092"/>
              </p:ext>
            </p:extLst>
          </p:nvPr>
        </p:nvGraphicFramePr>
        <p:xfrm>
          <a:off x="1002182" y="1271219"/>
          <a:ext cx="10005342" cy="4677488"/>
        </p:xfrm>
        <a:graphic>
          <a:graphicData uri="http://schemas.openxmlformats.org/drawingml/2006/table">
            <a:tbl>
              <a:tblPr firstRow="1" bandRow="1">
                <a:tableStyleId>{72833802-FEF1-4C79-8D5D-14CF1EAF98D9}</a:tableStyleId>
              </a:tblPr>
              <a:tblGrid>
                <a:gridCol w="1800285">
                  <a:extLst>
                    <a:ext uri="{9D8B030D-6E8A-4147-A177-3AD203B41FA5}">
                      <a16:colId xmlns:a16="http://schemas.microsoft.com/office/drawing/2014/main" val="1919644219"/>
                    </a:ext>
                  </a:extLst>
                </a:gridCol>
                <a:gridCol w="3073400">
                  <a:extLst>
                    <a:ext uri="{9D8B030D-6E8A-4147-A177-3AD203B41FA5}">
                      <a16:colId xmlns:a16="http://schemas.microsoft.com/office/drawing/2014/main" val="163420423"/>
                    </a:ext>
                  </a:extLst>
                </a:gridCol>
                <a:gridCol w="5131657">
                  <a:extLst>
                    <a:ext uri="{9D8B030D-6E8A-4147-A177-3AD203B41FA5}">
                      <a16:colId xmlns:a16="http://schemas.microsoft.com/office/drawing/2014/main" val="3550645553"/>
                    </a:ext>
                  </a:extLst>
                </a:gridCol>
              </a:tblGrid>
              <a:tr h="356856">
                <a:tc>
                  <a:txBody>
                    <a:bodyPr/>
                    <a:lstStyle/>
                    <a:p>
                      <a:pPr algn="ctr"/>
                      <a:r>
                        <a:rPr lang="en-GB" sz="1400" b="1"/>
                        <a:t>Time</a:t>
                      </a:r>
                    </a:p>
                  </a:txBody>
                  <a:tcPr marT="108000" marB="10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400" b="1"/>
                        <a:t>Topic</a:t>
                      </a:r>
                    </a:p>
                  </a:txBody>
                  <a:tcPr marT="108000" marB="10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400" b="1"/>
                        <a:t>Presenter</a:t>
                      </a:r>
                    </a:p>
                  </a:txBody>
                  <a:tcPr marT="108000" marB="108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2974037"/>
                  </a:ext>
                </a:extLst>
              </a:tr>
              <a:tr h="327118">
                <a:tc>
                  <a:txBody>
                    <a:bodyPr/>
                    <a:lstStyle/>
                    <a:p>
                      <a:pPr algn="ctr"/>
                      <a:r>
                        <a:rPr lang="en-GB" sz="1400" b="0"/>
                        <a:t>10:30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Embracing Change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Steve Brittan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1417527900"/>
                  </a:ext>
                </a:extLst>
              </a:tr>
              <a:tr h="327118">
                <a:tc>
                  <a:txBody>
                    <a:bodyPr/>
                    <a:lstStyle/>
                    <a:p>
                      <a:pPr algn="ctr"/>
                      <a:r>
                        <a:rPr lang="en-GB" sz="1400" b="0"/>
                        <a:t>10:45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Progress &amp; Performance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Dave Turpin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194635810"/>
                  </a:ext>
                </a:extLst>
              </a:tr>
              <a:tr h="327118">
                <a:tc>
                  <a:txBody>
                    <a:bodyPr/>
                    <a:lstStyle/>
                    <a:p>
                      <a:pPr algn="ctr"/>
                      <a:r>
                        <a:rPr lang="en-GB" sz="1400" b="0"/>
                        <a:t>11:15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Interactive session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endParaRPr lang="en-GB" sz="1400" b="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2551460401"/>
                  </a:ext>
                </a:extLst>
              </a:tr>
              <a:tr h="327118">
                <a:tc>
                  <a:txBody>
                    <a:bodyPr/>
                    <a:lstStyle/>
                    <a:p>
                      <a:pPr algn="ctr"/>
                      <a:r>
                        <a:rPr lang="en-GB" sz="1400" b="0"/>
                        <a:t>11:45</a:t>
                      </a:r>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tc>
                  <a:txBody>
                    <a:bodyPr/>
                    <a:lstStyle/>
                    <a:p>
                      <a:pPr algn="ctr"/>
                      <a:r>
                        <a:rPr lang="en-GB" sz="1400" b="1"/>
                        <a:t>Break</a:t>
                      </a:r>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tc>
                  <a:txBody>
                    <a:bodyPr/>
                    <a:lstStyle/>
                    <a:p>
                      <a:pPr algn="ctr"/>
                      <a:endParaRPr lang="en-GB" sz="1400" b="0"/>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377601352"/>
                  </a:ext>
                </a:extLst>
              </a:tr>
              <a:tr h="327118">
                <a:tc>
                  <a:txBody>
                    <a:bodyPr/>
                    <a:lstStyle/>
                    <a:p>
                      <a:pPr algn="ctr"/>
                      <a:r>
                        <a:rPr lang="en-GB" sz="1400" b="0"/>
                        <a:t>12:00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Strategy Update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Clive Nicholas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4246987692"/>
                  </a:ext>
                </a:extLst>
              </a:tr>
              <a:tr h="327118">
                <a:tc>
                  <a:txBody>
                    <a:bodyPr/>
                    <a:lstStyle/>
                    <a:p>
                      <a:pPr algn="ctr"/>
                      <a:r>
                        <a:rPr lang="en-GB" sz="1400" b="0"/>
                        <a:t>12:15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BP26 Planning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James Rigby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1170713489"/>
                  </a:ext>
                </a:extLst>
              </a:tr>
              <a:tr h="327118">
                <a:tc>
                  <a:txBody>
                    <a:bodyPr/>
                    <a:lstStyle/>
                    <a:p>
                      <a:pPr algn="ctr"/>
                      <a:r>
                        <a:rPr lang="en-GB" sz="1400" b="0"/>
                        <a:t>12:45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Interactive session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b="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3186301902"/>
                  </a:ext>
                </a:extLst>
              </a:tr>
              <a:tr h="327118">
                <a:tc>
                  <a:txBody>
                    <a:bodyPr/>
                    <a:lstStyle/>
                    <a:p>
                      <a:pPr algn="ctr"/>
                      <a:r>
                        <a:rPr lang="en-GB" sz="1400" b="0"/>
                        <a:t>13:15</a:t>
                      </a:r>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tc>
                  <a:txBody>
                    <a:bodyPr/>
                    <a:lstStyle/>
                    <a:p>
                      <a:pPr algn="ctr"/>
                      <a:r>
                        <a:rPr lang="en-GB" sz="1400" b="1"/>
                        <a:t>Lunch</a:t>
                      </a:r>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tc>
                  <a:txBody>
                    <a:bodyPr/>
                    <a:lstStyle/>
                    <a:p>
                      <a:pPr algn="ctr"/>
                      <a:endParaRPr lang="en-GB" sz="1400" b="0"/>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393334177"/>
                  </a:ext>
                </a:extLst>
              </a:tr>
              <a:tr h="326980">
                <a:tc>
                  <a:txBody>
                    <a:bodyPr/>
                    <a:lstStyle/>
                    <a:p>
                      <a:pPr algn="ctr"/>
                      <a:r>
                        <a:rPr lang="en-GB" sz="1400" b="0"/>
                        <a:t>14:00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Project Trident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Nick Partridge, Andy Morrey &amp; Emma Johnson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2322936730"/>
                  </a:ext>
                </a:extLst>
              </a:tr>
              <a:tr h="327118">
                <a:tc>
                  <a:txBody>
                    <a:bodyPr/>
                    <a:lstStyle/>
                    <a:p>
                      <a:pPr algn="ctr"/>
                      <a:r>
                        <a:rPr lang="en-GB" sz="1400" b="0"/>
                        <a:t>14:30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Interactive session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endParaRPr lang="en-GB" sz="1400" b="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916469673"/>
                  </a:ext>
                </a:extLst>
              </a:tr>
              <a:tr h="327118">
                <a:tc>
                  <a:txBody>
                    <a:bodyPr/>
                    <a:lstStyle/>
                    <a:p>
                      <a:pPr algn="ctr"/>
                      <a:r>
                        <a:rPr lang="en-GB" sz="1400" b="0"/>
                        <a:t>15:00</a:t>
                      </a:r>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tc>
                  <a:txBody>
                    <a:bodyPr/>
                    <a:lstStyle/>
                    <a:p>
                      <a:pPr algn="ctr"/>
                      <a:r>
                        <a:rPr lang="en-GB" sz="1400" b="1"/>
                        <a:t>Break</a:t>
                      </a:r>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tc>
                  <a:txBody>
                    <a:bodyPr/>
                    <a:lstStyle/>
                    <a:p>
                      <a:pPr algn="ctr"/>
                      <a:endParaRPr lang="en-GB" sz="1400" b="0"/>
                    </a:p>
                  </a:txBody>
                  <a:tcPr marT="72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4104773163"/>
                  </a:ext>
                </a:extLst>
              </a:tr>
              <a:tr h="310964">
                <a:tc>
                  <a:txBody>
                    <a:bodyPr/>
                    <a:lstStyle/>
                    <a:p>
                      <a:pPr algn="ctr"/>
                      <a:r>
                        <a:rPr lang="en-GB" sz="1400" b="0"/>
                        <a:t>15:15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Accelerating Progress to Net Zero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tc>
                  <a:txBody>
                    <a:bodyPr/>
                    <a:lstStyle/>
                    <a:p>
                      <a:pPr algn="ctr"/>
                      <a:r>
                        <a:rPr lang="en-GB" sz="1400" b="0"/>
                        <a:t>Naomi Anderson &amp; Anna Morris (SGN)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DFAFF"/>
                    </a:solidFill>
                  </a:tcPr>
                </a:tc>
                <a:extLst>
                  <a:ext uri="{0D108BD9-81ED-4DB2-BD59-A6C34878D82A}">
                    <a16:rowId xmlns:a16="http://schemas.microsoft.com/office/drawing/2014/main" val="2268277173"/>
                  </a:ext>
                </a:extLst>
              </a:tr>
              <a:tr h="327118">
                <a:tc>
                  <a:txBody>
                    <a:bodyPr/>
                    <a:lstStyle/>
                    <a:p>
                      <a:pPr algn="ctr"/>
                      <a:r>
                        <a:rPr lang="en-GB" sz="1400" b="0"/>
                        <a:t>15:45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DFAFF"/>
                    </a:solidFill>
                  </a:tcPr>
                </a:tc>
                <a:tc>
                  <a:txBody>
                    <a:bodyPr/>
                    <a:lstStyle/>
                    <a:p>
                      <a:pPr algn="ctr"/>
                      <a:r>
                        <a:rPr lang="en-GB" sz="1400" b="0"/>
                        <a:t>Closing remarks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DFAFF"/>
                    </a:solidFill>
                  </a:tcPr>
                </a:tc>
                <a:tc>
                  <a:txBody>
                    <a:bodyPr/>
                    <a:lstStyle/>
                    <a:p>
                      <a:pPr algn="ctr"/>
                      <a:r>
                        <a:rPr lang="en-GB" sz="1400" b="0"/>
                        <a:t>Steve Brittan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DFAFF"/>
                    </a:solidFill>
                  </a:tcPr>
                </a:tc>
                <a:extLst>
                  <a:ext uri="{0D108BD9-81ED-4DB2-BD59-A6C34878D82A}">
                    <a16:rowId xmlns:a16="http://schemas.microsoft.com/office/drawing/2014/main" val="1296311168"/>
                  </a:ext>
                </a:extLst>
              </a:tr>
            </a:tbl>
          </a:graphicData>
        </a:graphic>
      </p:graphicFrame>
    </p:spTree>
    <p:extLst>
      <p:ext uri="{BB962C8B-B14F-4D97-AF65-F5344CB8AC3E}">
        <p14:creationId xmlns:p14="http://schemas.microsoft.com/office/powerpoint/2010/main" val="2082259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72307-6BE0-1C62-7F3B-D126F434F4D1}"/>
            </a:ext>
          </a:extLst>
        </p:cNvPr>
        <p:cNvGrpSpPr/>
        <p:nvPr/>
      </p:nvGrpSpPr>
      <p:grpSpPr>
        <a:xfrm>
          <a:off x="0" y="0"/>
          <a:ext cx="0" cy="0"/>
          <a:chOff x="0" y="0"/>
          <a:chExt cx="0" cy="0"/>
        </a:xfrm>
      </p:grpSpPr>
      <p:sp>
        <p:nvSpPr>
          <p:cNvPr id="11" name="Oval 10">
            <a:extLst>
              <a:ext uri="{FF2B5EF4-FFF2-40B4-BE49-F238E27FC236}">
                <a16:creationId xmlns:a16="http://schemas.microsoft.com/office/drawing/2014/main" id="{66DBDA97-581D-37DA-F823-7D34D1232909}"/>
              </a:ext>
            </a:extLst>
          </p:cNvPr>
          <p:cNvSpPr/>
          <p:nvPr/>
        </p:nvSpPr>
        <p:spPr>
          <a:xfrm>
            <a:off x="3109950"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65BB753-B4DE-F08E-FBE6-DEB2D916A62E}"/>
              </a:ext>
            </a:extLst>
          </p:cNvPr>
          <p:cNvSpPr/>
          <p:nvPr/>
        </p:nvSpPr>
        <p:spPr>
          <a:xfrm>
            <a:off x="5946283"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1050CBD-25EB-EAD6-8BDE-3A48D1DD4127}"/>
              </a:ext>
            </a:extLst>
          </p:cNvPr>
          <p:cNvSpPr/>
          <p:nvPr/>
        </p:nvSpPr>
        <p:spPr>
          <a:xfrm>
            <a:off x="8816483"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EC47F60-222F-8969-AA97-FB2B508DCA8C}"/>
              </a:ext>
            </a:extLst>
          </p:cNvPr>
          <p:cNvSpPr/>
          <p:nvPr/>
        </p:nvSpPr>
        <p:spPr>
          <a:xfrm>
            <a:off x="256683"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E8044F5-6094-B437-6F68-80C522257DC9}"/>
              </a:ext>
            </a:extLst>
          </p:cNvPr>
          <p:cNvSpPr>
            <a:spLocks noGrp="1"/>
          </p:cNvSpPr>
          <p:nvPr>
            <p:ph type="title"/>
          </p:nvPr>
        </p:nvSpPr>
        <p:spPr>
          <a:xfrm>
            <a:off x="1095270" y="365125"/>
            <a:ext cx="10634614" cy="637765"/>
          </a:xfrm>
        </p:spPr>
        <p:txBody>
          <a:bodyPr>
            <a:noAutofit/>
          </a:bodyPr>
          <a:lstStyle/>
          <a:p>
            <a:r>
              <a:rPr lang="en-US"/>
              <a:t>Embracing change</a:t>
            </a:r>
            <a:endParaRPr lang="en-IN" sz="4000"/>
          </a:p>
        </p:txBody>
      </p:sp>
      <p:sp>
        <p:nvSpPr>
          <p:cNvPr id="7" name="Date Placeholder 1">
            <a:extLst>
              <a:ext uri="{FF2B5EF4-FFF2-40B4-BE49-F238E27FC236}">
                <a16:creationId xmlns:a16="http://schemas.microsoft.com/office/drawing/2014/main" id="{18D74B50-6C44-0954-DF3C-B2FE62502214}"/>
              </a:ext>
            </a:extLst>
          </p:cNvPr>
          <p:cNvSpPr>
            <a:spLocks noGrp="1"/>
          </p:cNvSpPr>
          <p:nvPr>
            <p:ph type="dt" sz="half" idx="10"/>
          </p:nvPr>
        </p:nvSpPr>
        <p:spPr>
          <a:xfrm>
            <a:off x="9588909" y="6422539"/>
            <a:ext cx="2372360" cy="228600"/>
          </a:xfrm>
        </p:spPr>
        <p:txBody>
          <a:bodyPr/>
          <a:lstStyle/>
          <a:p>
            <a:r>
              <a:rPr lang="en-US"/>
              <a:t>8 July 2025</a:t>
            </a:r>
          </a:p>
        </p:txBody>
      </p:sp>
      <p:pic>
        <p:nvPicPr>
          <p:cNvPr id="1026" name="Picture 2" descr="No alternative text description for this image">
            <a:extLst>
              <a:ext uri="{FF2B5EF4-FFF2-40B4-BE49-F238E27FC236}">
                <a16:creationId xmlns:a16="http://schemas.microsoft.com/office/drawing/2014/main" id="{03DE8F8B-5F83-CFC1-B343-60CDDE1FA4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50"/>
          <a:stretch/>
        </p:blipFill>
        <p:spPr bwMode="auto">
          <a:xfrm>
            <a:off x="0" y="1215957"/>
            <a:ext cx="12192000" cy="5105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34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E2066-7DA3-48BB-D650-458528EB6C9D}"/>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072BBA79-768E-E5DC-30EB-B475702BB8DA}"/>
              </a:ext>
            </a:extLst>
          </p:cNvPr>
          <p:cNvSpPr>
            <a:spLocks noGrp="1"/>
          </p:cNvSpPr>
          <p:nvPr>
            <p:ph type="body" sz="quarter" idx="24"/>
          </p:nvPr>
        </p:nvSpPr>
        <p:spPr>
          <a:xfrm>
            <a:off x="6770451" y="3105168"/>
            <a:ext cx="4647714" cy="1767773"/>
          </a:xfrm>
        </p:spPr>
        <p:txBody>
          <a:bodyPr/>
          <a:lstStyle/>
          <a:p>
            <a:pPr algn="r"/>
            <a:r>
              <a:rPr lang="en-US" sz="5400"/>
              <a:t>Progress &amp; Performance</a:t>
            </a:r>
          </a:p>
        </p:txBody>
      </p:sp>
      <p:sp>
        <p:nvSpPr>
          <p:cNvPr id="7" name="Text Placeholder 6">
            <a:extLst>
              <a:ext uri="{FF2B5EF4-FFF2-40B4-BE49-F238E27FC236}">
                <a16:creationId xmlns:a16="http://schemas.microsoft.com/office/drawing/2014/main" id="{7F85EA03-E392-BA32-CC61-BCE354A32361}"/>
              </a:ext>
            </a:extLst>
          </p:cNvPr>
          <p:cNvSpPr>
            <a:spLocks noGrp="1"/>
          </p:cNvSpPr>
          <p:nvPr>
            <p:ph type="body" sz="quarter" idx="25"/>
          </p:nvPr>
        </p:nvSpPr>
        <p:spPr>
          <a:xfrm>
            <a:off x="7048982" y="928594"/>
            <a:ext cx="4369183" cy="2265743"/>
          </a:xfrm>
        </p:spPr>
        <p:txBody>
          <a:bodyPr/>
          <a:lstStyle/>
          <a:p>
            <a:pPr algn="r"/>
            <a:r>
              <a:rPr lang="en-IN" sz="13800">
                <a:solidFill>
                  <a:schemeClr val="accent5"/>
                </a:solidFill>
              </a:rPr>
              <a:t>02</a:t>
            </a:r>
          </a:p>
        </p:txBody>
      </p:sp>
      <p:sp>
        <p:nvSpPr>
          <p:cNvPr id="2" name="Date Placeholder 1">
            <a:extLst>
              <a:ext uri="{FF2B5EF4-FFF2-40B4-BE49-F238E27FC236}">
                <a16:creationId xmlns:a16="http://schemas.microsoft.com/office/drawing/2014/main" id="{08B20C9E-C29E-D60D-7D89-01AB2C01128C}"/>
              </a:ext>
            </a:extLst>
          </p:cNvPr>
          <p:cNvSpPr>
            <a:spLocks noGrp="1"/>
          </p:cNvSpPr>
          <p:nvPr>
            <p:ph type="dt" sz="half" idx="10"/>
          </p:nvPr>
        </p:nvSpPr>
        <p:spPr>
          <a:xfrm>
            <a:off x="9588909" y="6422539"/>
            <a:ext cx="2372360" cy="228600"/>
          </a:xfrm>
        </p:spPr>
        <p:txBody>
          <a:bodyPr/>
          <a:lstStyle/>
          <a:p>
            <a:r>
              <a:rPr lang="en-US"/>
              <a:t>8 July 2025</a:t>
            </a:r>
          </a:p>
        </p:txBody>
      </p:sp>
      <p:sp>
        <p:nvSpPr>
          <p:cNvPr id="4" name="TextBox 3">
            <a:extLst>
              <a:ext uri="{FF2B5EF4-FFF2-40B4-BE49-F238E27FC236}">
                <a16:creationId xmlns:a16="http://schemas.microsoft.com/office/drawing/2014/main" id="{2A25E707-73FA-B444-8804-BDA734C7E9DA}"/>
              </a:ext>
            </a:extLst>
          </p:cNvPr>
          <p:cNvSpPr txBox="1"/>
          <p:nvPr/>
        </p:nvSpPr>
        <p:spPr>
          <a:xfrm>
            <a:off x="5151967" y="5140078"/>
            <a:ext cx="6189132" cy="461665"/>
          </a:xfrm>
          <a:prstGeom prst="rect">
            <a:avLst/>
          </a:prstGeom>
          <a:noFill/>
        </p:spPr>
        <p:txBody>
          <a:bodyPr wrap="square">
            <a:spAutoFit/>
          </a:bodyPr>
          <a:lstStyle/>
          <a:p>
            <a:pPr algn="r"/>
            <a:r>
              <a:rPr lang="en-GB" sz="2400" b="0">
                <a:solidFill>
                  <a:schemeClr val="accent5"/>
                </a:solidFill>
              </a:rPr>
              <a:t>Presented by:</a:t>
            </a:r>
            <a:r>
              <a:rPr lang="en-GB" sz="2400">
                <a:solidFill>
                  <a:schemeClr val="accent5"/>
                </a:solidFill>
              </a:rPr>
              <a:t> </a:t>
            </a:r>
            <a:r>
              <a:rPr lang="en-GB" sz="2400" b="1">
                <a:solidFill>
                  <a:schemeClr val="accent5"/>
                </a:solidFill>
              </a:rPr>
              <a:t>Dave Turpin</a:t>
            </a:r>
          </a:p>
        </p:txBody>
      </p:sp>
    </p:spTree>
    <p:extLst>
      <p:ext uri="{BB962C8B-B14F-4D97-AF65-F5344CB8AC3E}">
        <p14:creationId xmlns:p14="http://schemas.microsoft.com/office/powerpoint/2010/main" val="361548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11897BBC-5C26-53D6-A175-B3CB37DA8FC0}"/>
              </a:ext>
            </a:extLst>
          </p:cNvPr>
          <p:cNvSpPr>
            <a:spLocks noGrp="1"/>
          </p:cNvSpPr>
          <p:nvPr>
            <p:ph type="body" sz="quarter" idx="16"/>
          </p:nvPr>
        </p:nvSpPr>
        <p:spPr>
          <a:xfrm>
            <a:off x="1095067" y="4940418"/>
            <a:ext cx="4355452" cy="546100"/>
          </a:xfrm>
        </p:spPr>
        <p:txBody>
          <a:bodyPr>
            <a:noAutofit/>
          </a:bodyPr>
          <a:lstStyle/>
          <a:p>
            <a:r>
              <a:rPr lang="en-GB" sz="2000"/>
              <a:t>We’ve been making improvements based on Customer feedback </a:t>
            </a:r>
          </a:p>
        </p:txBody>
      </p:sp>
      <p:sp>
        <p:nvSpPr>
          <p:cNvPr id="5" name="Text Placeholder 4">
            <a:extLst>
              <a:ext uri="{FF2B5EF4-FFF2-40B4-BE49-F238E27FC236}">
                <a16:creationId xmlns:a16="http://schemas.microsoft.com/office/drawing/2014/main" id="{141126BE-6FBD-ABC1-AC03-3D868F66C3DC}"/>
              </a:ext>
            </a:extLst>
          </p:cNvPr>
          <p:cNvSpPr>
            <a:spLocks noGrp="1"/>
          </p:cNvSpPr>
          <p:nvPr>
            <p:ph type="body" idx="14"/>
          </p:nvPr>
        </p:nvSpPr>
        <p:spPr>
          <a:xfrm>
            <a:off x="5913121" y="1646882"/>
            <a:ext cx="5939656" cy="4029502"/>
          </a:xfrm>
        </p:spPr>
        <p:txBody>
          <a:bodyPr>
            <a:normAutofit/>
          </a:bodyPr>
          <a:lstStyle/>
          <a:p>
            <a:pPr marL="285750" indent="-285750">
              <a:buClr>
                <a:schemeClr val="accent4"/>
              </a:buClr>
              <a:buFont typeface="Arial" panose="020B0604020202020204" pitchFamily="34" charset="0"/>
              <a:buChar char="•"/>
            </a:pPr>
            <a:r>
              <a:rPr lang="en-GB">
                <a:solidFill>
                  <a:schemeClr val="tx1"/>
                </a:solidFill>
              </a:rPr>
              <a:t>Efficiency Review</a:t>
            </a:r>
          </a:p>
          <a:p>
            <a:pPr marL="285750" indent="-285750">
              <a:buClr>
                <a:schemeClr val="accent4"/>
              </a:buClr>
              <a:buFont typeface="Arial" panose="020B0604020202020204" pitchFamily="34" charset="0"/>
              <a:buChar char="•"/>
            </a:pPr>
            <a:r>
              <a:rPr lang="en-GB">
                <a:solidFill>
                  <a:schemeClr val="tx1"/>
                </a:solidFill>
              </a:rPr>
              <a:t>Taking positive actions to drive performance</a:t>
            </a:r>
          </a:p>
          <a:p>
            <a:pPr marL="285750" indent="-285750">
              <a:buClr>
                <a:schemeClr val="accent4"/>
              </a:buClr>
              <a:buFont typeface="Arial" panose="020B0604020202020204" pitchFamily="34" charset="0"/>
              <a:buChar char="•"/>
            </a:pPr>
            <a:r>
              <a:rPr lang="en-GB">
                <a:solidFill>
                  <a:schemeClr val="tx1"/>
                </a:solidFill>
              </a:rPr>
              <a:t>Realigned Service Delivery teams to have end-to-end ownership of change and delivery</a:t>
            </a:r>
          </a:p>
          <a:p>
            <a:pPr marL="285750" indent="-285750">
              <a:buClr>
                <a:schemeClr val="accent4"/>
              </a:buClr>
              <a:buFont typeface="Arial" panose="020B0604020202020204" pitchFamily="34" charset="0"/>
              <a:buChar char="•"/>
            </a:pPr>
            <a:r>
              <a:rPr lang="en-GB">
                <a:solidFill>
                  <a:schemeClr val="tx1"/>
                </a:solidFill>
              </a:rPr>
              <a:t>Introduced Business Plan Information Rules (BPIRs)</a:t>
            </a:r>
          </a:p>
          <a:p>
            <a:pPr marL="285750" indent="-285750">
              <a:buFont typeface="Arial" panose="020B0604020202020204" pitchFamily="34" charset="0"/>
              <a:buChar char="•"/>
            </a:pPr>
            <a:endParaRPr lang="en-GB"/>
          </a:p>
        </p:txBody>
      </p:sp>
      <p:sp>
        <p:nvSpPr>
          <p:cNvPr id="2" name="Title 1">
            <a:extLst>
              <a:ext uri="{FF2B5EF4-FFF2-40B4-BE49-F238E27FC236}">
                <a16:creationId xmlns:a16="http://schemas.microsoft.com/office/drawing/2014/main" id="{D86BB3DD-7A60-6F0C-B6B2-A9F1B7ACDFA6}"/>
              </a:ext>
            </a:extLst>
          </p:cNvPr>
          <p:cNvSpPr>
            <a:spLocks noGrp="1"/>
          </p:cNvSpPr>
          <p:nvPr>
            <p:ph type="title"/>
          </p:nvPr>
        </p:nvSpPr>
        <p:spPr/>
        <p:txBody>
          <a:bodyPr/>
          <a:lstStyle/>
          <a:p>
            <a:r>
              <a:rPr lang="en-GB"/>
              <a:t>You said, we did</a:t>
            </a:r>
          </a:p>
        </p:txBody>
      </p:sp>
      <p:sp>
        <p:nvSpPr>
          <p:cNvPr id="4" name="Text Placeholder 3">
            <a:extLst>
              <a:ext uri="{FF2B5EF4-FFF2-40B4-BE49-F238E27FC236}">
                <a16:creationId xmlns:a16="http://schemas.microsoft.com/office/drawing/2014/main" id="{BB2C1288-5EDC-D384-2C82-D591319012FF}"/>
              </a:ext>
            </a:extLst>
          </p:cNvPr>
          <p:cNvSpPr>
            <a:spLocks noGrp="1"/>
          </p:cNvSpPr>
          <p:nvPr>
            <p:ph type="body" idx="1"/>
          </p:nvPr>
        </p:nvSpPr>
        <p:spPr/>
        <p:txBody>
          <a:bodyPr/>
          <a:lstStyle/>
          <a:p>
            <a:r>
              <a:rPr lang="en-GB"/>
              <a:t>BP24 and beyond</a:t>
            </a:r>
          </a:p>
        </p:txBody>
      </p:sp>
      <p:sp>
        <p:nvSpPr>
          <p:cNvPr id="6" name="Text Placeholder 5">
            <a:extLst>
              <a:ext uri="{FF2B5EF4-FFF2-40B4-BE49-F238E27FC236}">
                <a16:creationId xmlns:a16="http://schemas.microsoft.com/office/drawing/2014/main" id="{E4CFCC3D-896A-99D8-A6F5-1F15B18A7650}"/>
              </a:ext>
            </a:extLst>
          </p:cNvPr>
          <p:cNvSpPr>
            <a:spLocks noGrp="1"/>
          </p:cNvSpPr>
          <p:nvPr>
            <p:ph type="body" sz="quarter" idx="15"/>
          </p:nvPr>
        </p:nvSpPr>
        <p:spPr>
          <a:xfrm>
            <a:off x="5913121" y="903349"/>
            <a:ext cx="5939656" cy="743533"/>
          </a:xfrm>
        </p:spPr>
        <p:txBody>
          <a:bodyPr/>
          <a:lstStyle/>
          <a:p>
            <a:r>
              <a:rPr lang="en-GB">
                <a:solidFill>
                  <a:schemeClr val="tx1"/>
                </a:solidFill>
              </a:rPr>
              <a:t>What we’ve done</a:t>
            </a:r>
          </a:p>
        </p:txBody>
      </p:sp>
      <p:pic>
        <p:nvPicPr>
          <p:cNvPr id="9" name="Picture 8">
            <a:extLst>
              <a:ext uri="{FF2B5EF4-FFF2-40B4-BE49-F238E27FC236}">
                <a16:creationId xmlns:a16="http://schemas.microsoft.com/office/drawing/2014/main" id="{7BB4B230-E332-4392-CE8F-151D248F769D}"/>
              </a:ext>
            </a:extLst>
          </p:cNvPr>
          <p:cNvPicPr>
            <a:picLocks noChangeAspect="1"/>
          </p:cNvPicPr>
          <p:nvPr/>
        </p:nvPicPr>
        <p:blipFill>
          <a:blip r:embed="rId2"/>
          <a:srcRect l="6138" t="-80" r="10964" b="80"/>
          <a:stretch/>
        </p:blipFill>
        <p:spPr>
          <a:xfrm>
            <a:off x="6807058" y="3152674"/>
            <a:ext cx="3342228" cy="3267243"/>
          </a:xfrm>
          <a:prstGeom prst="ellipse">
            <a:avLst/>
          </a:prstGeom>
        </p:spPr>
      </p:pic>
      <p:sp>
        <p:nvSpPr>
          <p:cNvPr id="8" name="Date Placeholder 1">
            <a:extLst>
              <a:ext uri="{FF2B5EF4-FFF2-40B4-BE49-F238E27FC236}">
                <a16:creationId xmlns:a16="http://schemas.microsoft.com/office/drawing/2014/main" id="{6D9A1B55-9EF2-5237-6212-F08A71EB5CD8}"/>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2002152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6CEF6-75BE-8B38-5B30-EB4FCBFD83E0}"/>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DB5FA5F3-20D8-CF5A-1725-C2A340C572BB}"/>
              </a:ext>
            </a:extLst>
          </p:cNvPr>
          <p:cNvSpPr txBox="1">
            <a:spLocks/>
          </p:cNvSpPr>
          <p:nvPr/>
        </p:nvSpPr>
        <p:spPr>
          <a:xfrm>
            <a:off x="1095270" y="365125"/>
            <a:ext cx="10634614" cy="637765"/>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a:t>Our performance – ICS </a:t>
            </a:r>
            <a:endParaRPr lang="en-IN"/>
          </a:p>
        </p:txBody>
      </p:sp>
      <p:sp>
        <p:nvSpPr>
          <p:cNvPr id="2" name="Date Placeholder 1">
            <a:extLst>
              <a:ext uri="{FF2B5EF4-FFF2-40B4-BE49-F238E27FC236}">
                <a16:creationId xmlns:a16="http://schemas.microsoft.com/office/drawing/2014/main" id="{3C5302FC-AC2B-1750-DC05-6F56C13CAC30}"/>
              </a:ext>
            </a:extLst>
          </p:cNvPr>
          <p:cNvSpPr>
            <a:spLocks noGrp="1"/>
          </p:cNvSpPr>
          <p:nvPr>
            <p:ph type="dt" sz="half" idx="10"/>
          </p:nvPr>
        </p:nvSpPr>
        <p:spPr>
          <a:xfrm>
            <a:off x="9588909" y="6422539"/>
            <a:ext cx="2372360" cy="228600"/>
          </a:xfrm>
        </p:spPr>
        <p:txBody>
          <a:bodyPr/>
          <a:lstStyle/>
          <a:p>
            <a:r>
              <a:rPr lang="en-US"/>
              <a:t>8 July 2025</a:t>
            </a:r>
          </a:p>
        </p:txBody>
      </p:sp>
      <p:sp>
        <p:nvSpPr>
          <p:cNvPr id="4" name="Title 1">
            <a:extLst>
              <a:ext uri="{FF2B5EF4-FFF2-40B4-BE49-F238E27FC236}">
                <a16:creationId xmlns:a16="http://schemas.microsoft.com/office/drawing/2014/main" id="{3D9FE392-751C-3891-BEA8-25018706EDC1}"/>
              </a:ext>
            </a:extLst>
          </p:cNvPr>
          <p:cNvSpPr txBox="1">
            <a:spLocks/>
          </p:cNvSpPr>
          <p:nvPr/>
        </p:nvSpPr>
        <p:spPr>
          <a:xfrm>
            <a:off x="1095270" y="365125"/>
            <a:ext cx="10634614" cy="637765"/>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none" spc="0" normalizeH="0" baseline="0" noProof="0">
                <a:ln>
                  <a:noFill/>
                </a:ln>
                <a:solidFill>
                  <a:srgbClr val="212133"/>
                </a:solidFill>
                <a:effectLst/>
                <a:uLnTx/>
                <a:uFillTx/>
                <a:ea typeface="+mj-ea"/>
                <a:cs typeface="+mj-cs"/>
              </a:rPr>
              <a:t>Our performance – ICS </a:t>
            </a:r>
            <a:endParaRPr kumimoji="0" lang="en-IN" sz="4000" b="0" i="0" u="none" strike="noStrike" kern="1200" cap="none" spc="0" normalizeH="0" baseline="0" noProof="0">
              <a:ln>
                <a:noFill/>
              </a:ln>
              <a:solidFill>
                <a:srgbClr val="212133"/>
              </a:solidFill>
              <a:effectLst/>
              <a:uLnTx/>
              <a:uFillTx/>
              <a:ea typeface="+mj-ea"/>
              <a:cs typeface="+mj-cs"/>
            </a:endParaRPr>
          </a:p>
        </p:txBody>
      </p:sp>
      <p:graphicFrame>
        <p:nvGraphicFramePr>
          <p:cNvPr id="5" name="Chart 4">
            <a:extLst>
              <a:ext uri="{FF2B5EF4-FFF2-40B4-BE49-F238E27FC236}">
                <a16:creationId xmlns:a16="http://schemas.microsoft.com/office/drawing/2014/main" id="{0DA69AB9-459D-133E-5F80-C40A992C90D7}"/>
              </a:ext>
            </a:extLst>
          </p:cNvPr>
          <p:cNvGraphicFramePr>
            <a:graphicFrameLocks/>
          </p:cNvGraphicFramePr>
          <p:nvPr/>
        </p:nvGraphicFramePr>
        <p:xfrm>
          <a:off x="372140" y="1084522"/>
          <a:ext cx="10898372" cy="3253562"/>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 Placeholder 6">
            <a:extLst>
              <a:ext uri="{FF2B5EF4-FFF2-40B4-BE49-F238E27FC236}">
                <a16:creationId xmlns:a16="http://schemas.microsoft.com/office/drawing/2014/main" id="{E9357910-A473-323D-CCE1-02A8C0E3E3EA}"/>
              </a:ext>
            </a:extLst>
          </p:cNvPr>
          <p:cNvSpPr txBox="1">
            <a:spLocks/>
          </p:cNvSpPr>
          <p:nvPr/>
        </p:nvSpPr>
        <p:spPr>
          <a:xfrm>
            <a:off x="1201393" y="4959572"/>
            <a:ext cx="4355452" cy="546100"/>
          </a:xfrm>
          <a:prstGeom prst="rect">
            <a:avLst/>
          </a:prstGeom>
        </p:spPr>
        <p:txBody>
          <a:bodyPr vert="horz" lIns="91440" tIns="45720" rIns="91440" bIns="45720" rtlCol="0" anchor="ctr">
            <a:noAutofit/>
          </a:bodyPr>
          <a:lstStyle>
            <a:lvl1pPr marL="0" indent="0" algn="l" defTabSz="914400" rtl="0" eaLnBrk="1" latinLnBrk="0" hangingPunct="1">
              <a:lnSpc>
                <a:spcPct val="100000"/>
              </a:lnSpc>
              <a:spcBef>
                <a:spcPts val="0"/>
              </a:spcBef>
              <a:buFont typeface="Arial" panose="020B0604020202020204" pitchFamily="34" charset="0"/>
              <a:buNone/>
              <a:defRPr sz="1600" b="0"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000" b="0" i="0" u="none" strike="noStrike" kern="1200" cap="none" spc="0" normalizeH="0" baseline="0" noProof="0">
                <a:ln>
                  <a:noFill/>
                </a:ln>
                <a:solidFill>
                  <a:srgbClr val="F5F7FF"/>
                </a:solidFill>
                <a:effectLst/>
                <a:uLnTx/>
                <a:uFillTx/>
                <a:latin typeface="Century Gothic"/>
                <a:ea typeface="+mn-ea"/>
                <a:cs typeface="+mn-cs"/>
              </a:rPr>
              <a:t>The headline results are encouraging with clear improvement areas </a:t>
            </a:r>
          </a:p>
        </p:txBody>
      </p:sp>
    </p:spTree>
    <p:extLst>
      <p:ext uri="{BB962C8B-B14F-4D97-AF65-F5344CB8AC3E}">
        <p14:creationId xmlns:p14="http://schemas.microsoft.com/office/powerpoint/2010/main" val="1116249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FB2C56-7D6A-D816-36C9-0931FBAC171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D70B938C-558A-68B8-596F-87FA07A30CFD}"/>
              </a:ext>
            </a:extLst>
          </p:cNvPr>
          <p:cNvSpPr txBox="1">
            <a:spLocks/>
          </p:cNvSpPr>
          <p:nvPr/>
        </p:nvSpPr>
        <p:spPr>
          <a:xfrm>
            <a:off x="1095270" y="365125"/>
            <a:ext cx="10634614" cy="637765"/>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a:t>Our performance – DSC KPMs and KPIs </a:t>
            </a:r>
            <a:endParaRPr lang="en-IN"/>
          </a:p>
        </p:txBody>
      </p:sp>
      <p:sp>
        <p:nvSpPr>
          <p:cNvPr id="14" name="Text Placeholder 6">
            <a:extLst>
              <a:ext uri="{FF2B5EF4-FFF2-40B4-BE49-F238E27FC236}">
                <a16:creationId xmlns:a16="http://schemas.microsoft.com/office/drawing/2014/main" id="{A3D3D2DB-B115-96C7-0484-275CDAA9E5FB}"/>
              </a:ext>
            </a:extLst>
          </p:cNvPr>
          <p:cNvSpPr txBox="1">
            <a:spLocks/>
          </p:cNvSpPr>
          <p:nvPr/>
        </p:nvSpPr>
        <p:spPr>
          <a:xfrm>
            <a:off x="1095270" y="4954982"/>
            <a:ext cx="4059291" cy="546100"/>
          </a:xfrm>
          <a:prstGeom prst="rect">
            <a:avLst/>
          </a:prstGeom>
        </p:spPr>
        <p:txBody>
          <a:bodyPr vert="horz" lIns="91440" tIns="45720" rIns="91440" bIns="45720" rtlCol="0" anchor="ctr">
            <a:noAutofit/>
          </a:bodyPr>
          <a:lstStyle>
            <a:lvl1pPr marL="0" indent="0" algn="l" defTabSz="914400" rtl="0" eaLnBrk="1" latinLnBrk="0" hangingPunct="1">
              <a:lnSpc>
                <a:spcPct val="100000"/>
              </a:lnSpc>
              <a:spcBef>
                <a:spcPts val="0"/>
              </a:spcBef>
              <a:buFont typeface="Arial" panose="020B0604020202020204" pitchFamily="34" charset="0"/>
              <a:buNone/>
              <a:defRPr sz="1600" b="0"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A review of existing KPMs and KPIs is underway</a:t>
            </a:r>
          </a:p>
        </p:txBody>
      </p:sp>
      <p:sp>
        <p:nvSpPr>
          <p:cNvPr id="4" name="TextBox 3">
            <a:extLst>
              <a:ext uri="{FF2B5EF4-FFF2-40B4-BE49-F238E27FC236}">
                <a16:creationId xmlns:a16="http://schemas.microsoft.com/office/drawing/2014/main" id="{8196A915-4248-C8E5-1099-CE5805DC62C9}"/>
              </a:ext>
            </a:extLst>
          </p:cNvPr>
          <p:cNvSpPr txBox="1"/>
          <p:nvPr/>
        </p:nvSpPr>
        <p:spPr>
          <a:xfrm>
            <a:off x="873520" y="1467530"/>
            <a:ext cx="7171726" cy="2031325"/>
          </a:xfrm>
          <a:prstGeom prst="rect">
            <a:avLst/>
          </a:prstGeom>
          <a:noFill/>
        </p:spPr>
        <p:txBody>
          <a:bodyPr wrap="square">
            <a:spAutoFit/>
          </a:bodyPr>
          <a:lstStyle/>
          <a:p>
            <a:pPr marL="457200" indent="-457200">
              <a:buClr>
                <a:schemeClr val="accent4"/>
              </a:buClr>
              <a:buFont typeface="Arial" panose="020B0604020202020204" pitchFamily="34" charset="0"/>
              <a:buChar char="•"/>
            </a:pPr>
            <a:r>
              <a:rPr lang="en-GB"/>
              <a:t>We report monthly performance to DSC Committees </a:t>
            </a:r>
          </a:p>
          <a:p>
            <a:pPr marL="457200" indent="-457200">
              <a:buClr>
                <a:schemeClr val="accent4"/>
              </a:buClr>
              <a:buFont typeface="Arial" panose="020B0604020202020204" pitchFamily="34" charset="0"/>
              <a:buChar char="•"/>
            </a:pPr>
            <a:endParaRPr lang="en-GB"/>
          </a:p>
          <a:p>
            <a:pPr marL="457200" indent="-457200">
              <a:buClr>
                <a:schemeClr val="accent4"/>
              </a:buClr>
              <a:buFont typeface="Arial" panose="020B0604020202020204" pitchFamily="34" charset="0"/>
              <a:buChar char="•"/>
            </a:pPr>
            <a:r>
              <a:rPr lang="en-GB"/>
              <a:t>The critical UK Link and Gemini platforms were available 99.99% of the time (vs a 99% target) </a:t>
            </a:r>
          </a:p>
          <a:p>
            <a:pPr marL="457200" indent="-457200">
              <a:buClr>
                <a:schemeClr val="accent4"/>
              </a:buClr>
              <a:buFont typeface="Arial" panose="020B0604020202020204" pitchFamily="34" charset="0"/>
              <a:buChar char="•"/>
            </a:pPr>
            <a:endParaRPr lang="en-GB"/>
          </a:p>
          <a:p>
            <a:pPr marL="457200" indent="-457200">
              <a:buClr>
                <a:schemeClr val="accent4"/>
              </a:buClr>
              <a:buFont typeface="Arial" panose="020B0604020202020204" pitchFamily="34" charset="0"/>
              <a:buChar char="•"/>
            </a:pPr>
            <a:r>
              <a:rPr lang="en-GB"/>
              <a:t>We successfully transacted 99.9% of the 3.6 Bn ‘process events’ (e.g. reads, AQ calculations) within agreed SLAs</a:t>
            </a:r>
          </a:p>
        </p:txBody>
      </p:sp>
      <p:sp>
        <p:nvSpPr>
          <p:cNvPr id="2" name="Date Placeholder 1">
            <a:extLst>
              <a:ext uri="{FF2B5EF4-FFF2-40B4-BE49-F238E27FC236}">
                <a16:creationId xmlns:a16="http://schemas.microsoft.com/office/drawing/2014/main" id="{B4363BDD-BE5A-1153-BE0C-EF8FB8D4F18F}"/>
              </a:ext>
            </a:extLst>
          </p:cNvPr>
          <p:cNvSpPr>
            <a:spLocks noGrp="1"/>
          </p:cNvSpPr>
          <p:nvPr>
            <p:ph type="dt" sz="half" idx="10"/>
          </p:nvPr>
        </p:nvSpPr>
        <p:spPr>
          <a:xfrm>
            <a:off x="9588909" y="6422539"/>
            <a:ext cx="2372360" cy="228600"/>
          </a:xfrm>
        </p:spPr>
        <p:txBody>
          <a:bodyPr/>
          <a:lstStyle/>
          <a:p>
            <a:r>
              <a:rPr lang="en-US"/>
              <a:t>8 July 2025</a:t>
            </a:r>
          </a:p>
        </p:txBody>
      </p:sp>
      <p:pic>
        <p:nvPicPr>
          <p:cNvPr id="5" name="Picture Placeholder 8">
            <a:extLst>
              <a:ext uri="{FF2B5EF4-FFF2-40B4-BE49-F238E27FC236}">
                <a16:creationId xmlns:a16="http://schemas.microsoft.com/office/drawing/2014/main" id="{50939750-A732-ABDC-48C4-18FC8C6A3351}"/>
              </a:ext>
            </a:extLst>
          </p:cNvPr>
          <p:cNvPicPr>
            <a:picLocks noChangeAspect="1"/>
          </p:cNvPicPr>
          <p:nvPr/>
        </p:nvPicPr>
        <p:blipFill>
          <a:blip r:embed="rId2"/>
          <a:srcRect l="14506" r="18834"/>
          <a:stretch>
            <a:fillRect/>
          </a:stretch>
        </p:blipFill>
        <p:spPr>
          <a:xfrm>
            <a:off x="7868265" y="2494937"/>
            <a:ext cx="3228465" cy="3228773"/>
          </a:xfrm>
          <a:prstGeom prst="ellipse">
            <a:avLst/>
          </a:prstGeom>
        </p:spPr>
      </p:pic>
    </p:spTree>
    <p:extLst>
      <p:ext uri="{BB962C8B-B14F-4D97-AF65-F5344CB8AC3E}">
        <p14:creationId xmlns:p14="http://schemas.microsoft.com/office/powerpoint/2010/main" val="147426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101E1-5A2F-24FF-EC53-B7E5484EA5F2}"/>
            </a:ext>
          </a:extLst>
        </p:cNvPr>
        <p:cNvGrpSpPr/>
        <p:nvPr/>
      </p:nvGrpSpPr>
      <p:grpSpPr>
        <a:xfrm>
          <a:off x="0" y="0"/>
          <a:ext cx="0" cy="0"/>
          <a:chOff x="0" y="0"/>
          <a:chExt cx="0" cy="0"/>
        </a:xfrm>
      </p:grpSpPr>
      <p:sp>
        <p:nvSpPr>
          <p:cNvPr id="3" name="Date Placeholder 1">
            <a:extLst>
              <a:ext uri="{FF2B5EF4-FFF2-40B4-BE49-F238E27FC236}">
                <a16:creationId xmlns:a16="http://schemas.microsoft.com/office/drawing/2014/main" id="{9AB2DD19-4775-759E-2298-74D85E739ABC}"/>
              </a:ext>
            </a:extLst>
          </p:cNvPr>
          <p:cNvSpPr>
            <a:spLocks noGrp="1"/>
          </p:cNvSpPr>
          <p:nvPr>
            <p:ph type="dt" sz="half" idx="10"/>
          </p:nvPr>
        </p:nvSpPr>
        <p:spPr/>
        <p:txBody>
          <a:bodyPr/>
          <a:lstStyle/>
          <a:p>
            <a:r>
              <a:rPr lang="en-US"/>
              <a:t>8 July 2025</a:t>
            </a:r>
          </a:p>
        </p:txBody>
      </p:sp>
      <p:sp>
        <p:nvSpPr>
          <p:cNvPr id="2" name="Text Placeholder 1">
            <a:extLst>
              <a:ext uri="{FF2B5EF4-FFF2-40B4-BE49-F238E27FC236}">
                <a16:creationId xmlns:a16="http://schemas.microsoft.com/office/drawing/2014/main" id="{A1A7D6C2-621D-01AE-6AD1-67CAD88CBF45}"/>
              </a:ext>
            </a:extLst>
          </p:cNvPr>
          <p:cNvSpPr>
            <a:spLocks noGrp="1"/>
          </p:cNvSpPr>
          <p:nvPr>
            <p:ph type="body" sz="quarter" idx="14"/>
          </p:nvPr>
        </p:nvSpPr>
        <p:spPr>
          <a:xfrm>
            <a:off x="544010" y="1990846"/>
            <a:ext cx="6031888" cy="4236334"/>
          </a:xfrm>
        </p:spPr>
        <p:txBody>
          <a:bodyPr>
            <a:normAutofit/>
          </a:bodyPr>
          <a:lstStyle/>
          <a:p>
            <a:pPr>
              <a:spcAft>
                <a:spcPts val="1200"/>
              </a:spcAft>
            </a:pPr>
            <a:r>
              <a:rPr lang="en-IN" sz="2000" b="1">
                <a:solidFill>
                  <a:schemeClr val="bg1"/>
                </a:solidFill>
              </a:rPr>
              <a:t>We can do more to address service issues</a:t>
            </a:r>
          </a:p>
          <a:p>
            <a:pPr marL="285750" indent="-285750">
              <a:spcAft>
                <a:spcPts val="1200"/>
              </a:spcAft>
              <a:buFont typeface="Arial" panose="020B0604020202020204" pitchFamily="34" charset="0"/>
              <a:buChar char="•"/>
            </a:pPr>
            <a:r>
              <a:rPr lang="en-IN" sz="2000">
                <a:solidFill>
                  <a:schemeClr val="bg1"/>
                </a:solidFill>
              </a:rPr>
              <a:t>MI reporting</a:t>
            </a:r>
          </a:p>
          <a:p>
            <a:pPr marL="285750" indent="-285750">
              <a:spcAft>
                <a:spcPts val="1200"/>
              </a:spcAft>
              <a:buFont typeface="Arial" panose="020B0604020202020204" pitchFamily="34" charset="0"/>
              <a:buChar char="•"/>
            </a:pPr>
            <a:r>
              <a:rPr lang="en-IN" sz="2000">
                <a:solidFill>
                  <a:schemeClr val="bg1"/>
                </a:solidFill>
              </a:rPr>
              <a:t>KPI / KPM and overall performance metric review</a:t>
            </a:r>
          </a:p>
          <a:p>
            <a:pPr marL="285750" indent="-285750">
              <a:spcAft>
                <a:spcPts val="1200"/>
              </a:spcAft>
              <a:buFont typeface="Arial" panose="020B0604020202020204" pitchFamily="34" charset="0"/>
              <a:buChar char="•"/>
            </a:pPr>
            <a:r>
              <a:rPr lang="en-IN" sz="2000">
                <a:solidFill>
                  <a:schemeClr val="bg1"/>
                </a:solidFill>
              </a:rPr>
              <a:t>Actively supporting the Performance Assurance Committee (PAC)</a:t>
            </a:r>
          </a:p>
          <a:p>
            <a:pPr marL="285750" indent="-285750">
              <a:spcAft>
                <a:spcPts val="1200"/>
              </a:spcAft>
              <a:buFont typeface="Arial" panose="020B0604020202020204" pitchFamily="34" charset="0"/>
              <a:buChar char="•"/>
            </a:pPr>
            <a:r>
              <a:rPr lang="en-IN" sz="2000">
                <a:solidFill>
                  <a:schemeClr val="bg1"/>
                </a:solidFill>
              </a:rPr>
              <a:t>Incident / issues management through </a:t>
            </a:r>
            <a:r>
              <a:rPr lang="en-IN" sz="2000"/>
              <a:t>Contract</a:t>
            </a:r>
            <a:r>
              <a:rPr lang="en-IN" sz="2000">
                <a:solidFill>
                  <a:schemeClr val="bg1"/>
                </a:solidFill>
              </a:rPr>
              <a:t> Management Committee (CoMC)</a:t>
            </a:r>
          </a:p>
        </p:txBody>
      </p:sp>
      <p:sp>
        <p:nvSpPr>
          <p:cNvPr id="7" name="Title 6">
            <a:extLst>
              <a:ext uri="{FF2B5EF4-FFF2-40B4-BE49-F238E27FC236}">
                <a16:creationId xmlns:a16="http://schemas.microsoft.com/office/drawing/2014/main" id="{CC941B61-1F0F-A83F-C49C-0B272BB1ED2F}"/>
              </a:ext>
            </a:extLst>
          </p:cNvPr>
          <p:cNvSpPr>
            <a:spLocks noGrp="1"/>
          </p:cNvSpPr>
          <p:nvPr>
            <p:ph type="title"/>
          </p:nvPr>
        </p:nvSpPr>
        <p:spPr/>
        <p:txBody>
          <a:bodyPr>
            <a:noAutofit/>
          </a:bodyPr>
          <a:lstStyle/>
          <a:p>
            <a:r>
              <a:rPr lang="en-US"/>
              <a:t>How we’re improving</a:t>
            </a:r>
            <a:endParaRPr lang="en-IN" sz="4000"/>
          </a:p>
        </p:txBody>
      </p:sp>
      <p:pic>
        <p:nvPicPr>
          <p:cNvPr id="11" name="Picture Placeholder 10" descr="A city with lights and lines&#10;&#10;AI-generated content may be incorrect.">
            <a:extLst>
              <a:ext uri="{FF2B5EF4-FFF2-40B4-BE49-F238E27FC236}">
                <a16:creationId xmlns:a16="http://schemas.microsoft.com/office/drawing/2014/main" id="{987A5B27-F62C-D4CE-F78B-9405FC582F7B}"/>
              </a:ext>
            </a:extLst>
          </p:cNvPr>
          <p:cNvPicPr>
            <a:picLocks noGrp="1" noChangeAspect="1"/>
          </p:cNvPicPr>
          <p:nvPr>
            <p:ph type="pic" sz="quarter" idx="15"/>
          </p:nvPr>
        </p:nvPicPr>
        <p:blipFill>
          <a:blip r:embed="rId3"/>
          <a:srcRect l="10680" r="10680"/>
          <a:stretch/>
        </p:blipFill>
        <p:spPr>
          <a:xfrm>
            <a:off x="6731539" y="1223700"/>
            <a:ext cx="4588501" cy="4588938"/>
          </a:xfrm>
        </p:spPr>
      </p:pic>
    </p:spTree>
    <p:extLst>
      <p:ext uri="{BB962C8B-B14F-4D97-AF65-F5344CB8AC3E}">
        <p14:creationId xmlns:p14="http://schemas.microsoft.com/office/powerpoint/2010/main" val="1370112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5D974F-4EA6-DF1D-6BD7-B20695354FC9}"/>
              </a:ext>
            </a:extLst>
          </p:cNvPr>
          <p:cNvSpPr>
            <a:spLocks noGrp="1"/>
          </p:cNvSpPr>
          <p:nvPr>
            <p:ph type="title"/>
          </p:nvPr>
        </p:nvSpPr>
        <p:spPr/>
        <p:txBody>
          <a:bodyPr/>
          <a:lstStyle/>
          <a:p>
            <a:r>
              <a:rPr lang="en-GB">
                <a:latin typeface="+mn-lt"/>
              </a:rPr>
              <a:t>Meet the team</a:t>
            </a:r>
          </a:p>
        </p:txBody>
      </p:sp>
      <p:pic>
        <p:nvPicPr>
          <p:cNvPr id="18" name="Picture 17">
            <a:extLst>
              <a:ext uri="{FF2B5EF4-FFF2-40B4-BE49-F238E27FC236}">
                <a16:creationId xmlns:a16="http://schemas.microsoft.com/office/drawing/2014/main" id="{A91B77CA-2348-F602-0A01-FF9779659260}"/>
              </a:ext>
            </a:extLst>
          </p:cNvPr>
          <p:cNvPicPr>
            <a:picLocks noChangeAspect="1"/>
          </p:cNvPicPr>
          <p:nvPr/>
        </p:nvPicPr>
        <p:blipFill>
          <a:blip r:embed="rId3"/>
          <a:stretch>
            <a:fillRect/>
          </a:stretch>
        </p:blipFill>
        <p:spPr>
          <a:xfrm>
            <a:off x="5028451" y="1273969"/>
            <a:ext cx="2114550" cy="847725"/>
          </a:xfrm>
          <a:prstGeom prst="rect">
            <a:avLst/>
          </a:prstGeom>
        </p:spPr>
      </p:pic>
      <p:pic>
        <p:nvPicPr>
          <p:cNvPr id="20" name="Picture 19">
            <a:extLst>
              <a:ext uri="{FF2B5EF4-FFF2-40B4-BE49-F238E27FC236}">
                <a16:creationId xmlns:a16="http://schemas.microsoft.com/office/drawing/2014/main" id="{6CFE94FE-13BC-3EF3-F6D2-D0B3DFFE2FF3}"/>
              </a:ext>
            </a:extLst>
          </p:cNvPr>
          <p:cNvPicPr>
            <a:picLocks noChangeAspect="1"/>
          </p:cNvPicPr>
          <p:nvPr/>
        </p:nvPicPr>
        <p:blipFill>
          <a:blip r:embed="rId4"/>
          <a:stretch>
            <a:fillRect/>
          </a:stretch>
        </p:blipFill>
        <p:spPr>
          <a:xfrm>
            <a:off x="8095396" y="2613729"/>
            <a:ext cx="2105025" cy="1362075"/>
          </a:xfrm>
          <a:prstGeom prst="rect">
            <a:avLst/>
          </a:prstGeom>
        </p:spPr>
      </p:pic>
      <p:pic>
        <p:nvPicPr>
          <p:cNvPr id="22" name="Picture 21">
            <a:extLst>
              <a:ext uri="{FF2B5EF4-FFF2-40B4-BE49-F238E27FC236}">
                <a16:creationId xmlns:a16="http://schemas.microsoft.com/office/drawing/2014/main" id="{F50F9DC5-2007-50F1-584A-2005ECDC658F}"/>
              </a:ext>
            </a:extLst>
          </p:cNvPr>
          <p:cNvPicPr>
            <a:picLocks noChangeAspect="1"/>
          </p:cNvPicPr>
          <p:nvPr/>
        </p:nvPicPr>
        <p:blipFill>
          <a:blip r:embed="rId5"/>
          <a:stretch>
            <a:fillRect/>
          </a:stretch>
        </p:blipFill>
        <p:spPr>
          <a:xfrm>
            <a:off x="5042738" y="2594681"/>
            <a:ext cx="2085975" cy="1323975"/>
          </a:xfrm>
          <a:prstGeom prst="rect">
            <a:avLst/>
          </a:prstGeom>
        </p:spPr>
      </p:pic>
      <p:pic>
        <p:nvPicPr>
          <p:cNvPr id="24" name="Picture 23">
            <a:extLst>
              <a:ext uri="{FF2B5EF4-FFF2-40B4-BE49-F238E27FC236}">
                <a16:creationId xmlns:a16="http://schemas.microsoft.com/office/drawing/2014/main" id="{35DB9AC4-CA9E-4761-55B8-905BDBE8155E}"/>
              </a:ext>
            </a:extLst>
          </p:cNvPr>
          <p:cNvPicPr>
            <a:picLocks noChangeAspect="1"/>
          </p:cNvPicPr>
          <p:nvPr/>
        </p:nvPicPr>
        <p:blipFill>
          <a:blip r:embed="rId6"/>
          <a:stretch>
            <a:fillRect/>
          </a:stretch>
        </p:blipFill>
        <p:spPr>
          <a:xfrm>
            <a:off x="1769017" y="2594680"/>
            <a:ext cx="2105025" cy="1285875"/>
          </a:xfrm>
          <a:prstGeom prst="rect">
            <a:avLst/>
          </a:prstGeom>
        </p:spPr>
      </p:pic>
      <p:cxnSp>
        <p:nvCxnSpPr>
          <p:cNvPr id="27" name="Straight Connector 26">
            <a:extLst>
              <a:ext uri="{FF2B5EF4-FFF2-40B4-BE49-F238E27FC236}">
                <a16:creationId xmlns:a16="http://schemas.microsoft.com/office/drawing/2014/main" id="{73F834A5-FA0E-EE88-8413-C0DFC51210C5}"/>
              </a:ext>
            </a:extLst>
          </p:cNvPr>
          <p:cNvCxnSpPr/>
          <p:nvPr/>
        </p:nvCxnSpPr>
        <p:spPr>
          <a:xfrm>
            <a:off x="2821530" y="2328975"/>
            <a:ext cx="6337005"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14E16E2D-221A-9F14-74EE-8C79DDAF8F16}"/>
              </a:ext>
            </a:extLst>
          </p:cNvPr>
          <p:cNvCxnSpPr>
            <a:cxnSpLocks/>
            <a:stCxn id="20" idx="0"/>
          </p:cNvCxnSpPr>
          <p:nvPr/>
        </p:nvCxnSpPr>
        <p:spPr>
          <a:xfrm flipH="1" flipV="1">
            <a:off x="9140824" y="2328975"/>
            <a:ext cx="7085" cy="284754"/>
          </a:xfrm>
          <a:prstGeom prst="line">
            <a:avLst/>
          </a:prstGeom>
        </p:spPr>
        <p:style>
          <a:lnRef idx="2">
            <a:schemeClr val="dk1"/>
          </a:lnRef>
          <a:fillRef idx="0">
            <a:schemeClr val="dk1"/>
          </a:fillRef>
          <a:effectRef idx="1">
            <a:schemeClr val="dk1"/>
          </a:effectRef>
          <a:fontRef idx="minor">
            <a:schemeClr val="tx1"/>
          </a:fontRef>
        </p:style>
      </p:cxnSp>
      <p:cxnSp>
        <p:nvCxnSpPr>
          <p:cNvPr id="31" name="Straight Connector 30">
            <a:extLst>
              <a:ext uri="{FF2B5EF4-FFF2-40B4-BE49-F238E27FC236}">
                <a16:creationId xmlns:a16="http://schemas.microsoft.com/office/drawing/2014/main" id="{06FCDFD1-4E65-A24B-5CE0-5F8994850FDA}"/>
              </a:ext>
            </a:extLst>
          </p:cNvPr>
          <p:cNvCxnSpPr>
            <a:cxnSpLocks/>
            <a:stCxn id="18" idx="2"/>
            <a:endCxn id="22" idx="0"/>
          </p:cNvCxnSpPr>
          <p:nvPr/>
        </p:nvCxnSpPr>
        <p:spPr>
          <a:xfrm>
            <a:off x="6085726" y="2121694"/>
            <a:ext cx="0" cy="472987"/>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BF9424B9-C69B-607F-070F-678E2B25D72C}"/>
              </a:ext>
            </a:extLst>
          </p:cNvPr>
          <p:cNvCxnSpPr>
            <a:cxnSpLocks/>
          </p:cNvCxnSpPr>
          <p:nvPr/>
        </p:nvCxnSpPr>
        <p:spPr>
          <a:xfrm>
            <a:off x="2828054" y="2328975"/>
            <a:ext cx="0" cy="250145"/>
          </a:xfrm>
          <a:prstGeom prst="line">
            <a:avLst/>
          </a:prstGeom>
        </p:spPr>
        <p:style>
          <a:lnRef idx="2">
            <a:schemeClr val="dk1"/>
          </a:lnRef>
          <a:fillRef idx="0">
            <a:schemeClr val="dk1"/>
          </a:fillRef>
          <a:effectRef idx="1">
            <a:schemeClr val="dk1"/>
          </a:effectRef>
          <a:fontRef idx="minor">
            <a:schemeClr val="tx1"/>
          </a:fontRef>
        </p:style>
      </p:cxnSp>
      <p:sp>
        <p:nvSpPr>
          <p:cNvPr id="36" name="TextBox 35">
            <a:extLst>
              <a:ext uri="{FF2B5EF4-FFF2-40B4-BE49-F238E27FC236}">
                <a16:creationId xmlns:a16="http://schemas.microsoft.com/office/drawing/2014/main" id="{8B86018F-23C8-1CE2-F285-B47E07672093}"/>
              </a:ext>
            </a:extLst>
          </p:cNvPr>
          <p:cNvSpPr txBox="1"/>
          <p:nvPr/>
        </p:nvSpPr>
        <p:spPr>
          <a:xfrm>
            <a:off x="1770014" y="5016657"/>
            <a:ext cx="2105025" cy="246221"/>
          </a:xfrm>
          <a:prstGeom prst="rect">
            <a:avLst/>
          </a:prstGeom>
          <a:solidFill>
            <a:schemeClr val="accent4">
              <a:lumMod val="40000"/>
              <a:lumOff val="60000"/>
            </a:schemeClr>
          </a:solidFill>
        </p:spPr>
        <p:txBody>
          <a:bodyPr wrap="square" rtlCol="0">
            <a:spAutoFit/>
          </a:bodyPr>
          <a:lstStyle>
            <a:defPPr>
              <a:defRPr lang="en-US"/>
            </a:defPPr>
            <a:lvl1pPr algn="ctr">
              <a:defRPr sz="1000" b="1">
                <a:solidFill>
                  <a:schemeClr val="tx2"/>
                </a:solidFill>
              </a:defRPr>
            </a:lvl1pPr>
          </a:lstStyle>
          <a:p>
            <a:r>
              <a:rPr lang="en-GB"/>
              <a:t>CUSTOMER ENGAGEMENT</a:t>
            </a:r>
          </a:p>
        </p:txBody>
      </p:sp>
      <p:sp>
        <p:nvSpPr>
          <p:cNvPr id="37" name="TextBox 36">
            <a:extLst>
              <a:ext uri="{FF2B5EF4-FFF2-40B4-BE49-F238E27FC236}">
                <a16:creationId xmlns:a16="http://schemas.microsoft.com/office/drawing/2014/main" id="{7D5D1AF4-4546-8198-21FB-D88523143AC0}"/>
              </a:ext>
            </a:extLst>
          </p:cNvPr>
          <p:cNvSpPr txBox="1"/>
          <p:nvPr/>
        </p:nvSpPr>
        <p:spPr>
          <a:xfrm>
            <a:off x="1778171" y="3959872"/>
            <a:ext cx="2090855" cy="245824"/>
          </a:xfrm>
          <a:prstGeom prst="rect">
            <a:avLst/>
          </a:prstGeom>
          <a:solidFill>
            <a:schemeClr val="accent4">
              <a:lumMod val="40000"/>
              <a:lumOff val="60000"/>
            </a:schemeClr>
          </a:solidFill>
        </p:spPr>
        <p:txBody>
          <a:bodyPr wrap="square" rtlCol="0">
            <a:spAutoFit/>
          </a:bodyPr>
          <a:lstStyle>
            <a:defPPr>
              <a:defRPr lang="en-US"/>
            </a:defPPr>
            <a:lvl1pPr>
              <a:defRPr sz="1200" b="1">
                <a:solidFill>
                  <a:srgbClr val="FDFAFF"/>
                </a:solidFill>
              </a:defRPr>
            </a:lvl1pPr>
          </a:lstStyle>
          <a:p>
            <a:pPr algn="ctr"/>
            <a:r>
              <a:rPr lang="en-GB" sz="1000">
                <a:solidFill>
                  <a:schemeClr val="tx2"/>
                </a:solidFill>
              </a:rPr>
              <a:t>UNC SERVICE MANAGEMENT</a:t>
            </a:r>
          </a:p>
        </p:txBody>
      </p:sp>
      <p:sp>
        <p:nvSpPr>
          <p:cNvPr id="38" name="TextBox 37">
            <a:extLst>
              <a:ext uri="{FF2B5EF4-FFF2-40B4-BE49-F238E27FC236}">
                <a16:creationId xmlns:a16="http://schemas.microsoft.com/office/drawing/2014/main" id="{E1DB5E89-70D1-3156-B5E1-C588701C7D54}"/>
              </a:ext>
            </a:extLst>
          </p:cNvPr>
          <p:cNvSpPr txBox="1"/>
          <p:nvPr/>
        </p:nvSpPr>
        <p:spPr>
          <a:xfrm>
            <a:off x="5031014" y="4024249"/>
            <a:ext cx="2125893" cy="400110"/>
          </a:xfrm>
          <a:prstGeom prst="rect">
            <a:avLst/>
          </a:prstGeom>
          <a:solidFill>
            <a:schemeClr val="accent5">
              <a:lumMod val="40000"/>
              <a:lumOff val="60000"/>
            </a:schemeClr>
          </a:solidFill>
        </p:spPr>
        <p:txBody>
          <a:bodyPr wrap="square" rtlCol="0">
            <a:spAutoFit/>
          </a:bodyPr>
          <a:lstStyle>
            <a:defPPr>
              <a:defRPr lang="en-US"/>
            </a:defPPr>
            <a:lvl1pPr algn="ctr">
              <a:defRPr sz="1000" b="1">
                <a:solidFill>
                  <a:srgbClr val="FDFAFF"/>
                </a:solidFill>
              </a:defRPr>
            </a:lvl1pPr>
          </a:lstStyle>
          <a:p>
            <a:r>
              <a:rPr lang="en-GB">
                <a:solidFill>
                  <a:schemeClr val="tx2"/>
                </a:solidFill>
              </a:rPr>
              <a:t>COMMUNICATIONS &amp; STAKEHOLDER ENGAGEMENT</a:t>
            </a:r>
          </a:p>
        </p:txBody>
      </p:sp>
      <p:sp>
        <p:nvSpPr>
          <p:cNvPr id="39" name="TextBox 38">
            <a:extLst>
              <a:ext uri="{FF2B5EF4-FFF2-40B4-BE49-F238E27FC236}">
                <a16:creationId xmlns:a16="http://schemas.microsoft.com/office/drawing/2014/main" id="{EA43CA02-27C8-FB3E-3201-69A444A8E3F4}"/>
              </a:ext>
            </a:extLst>
          </p:cNvPr>
          <p:cNvSpPr txBox="1"/>
          <p:nvPr/>
        </p:nvSpPr>
        <p:spPr>
          <a:xfrm>
            <a:off x="5028451" y="4530008"/>
            <a:ext cx="2100262" cy="246221"/>
          </a:xfrm>
          <a:prstGeom prst="rect">
            <a:avLst/>
          </a:prstGeom>
          <a:solidFill>
            <a:schemeClr val="accent5">
              <a:lumMod val="40000"/>
              <a:lumOff val="60000"/>
            </a:schemeClr>
          </a:solidFill>
        </p:spPr>
        <p:txBody>
          <a:bodyPr wrap="square" rtlCol="0">
            <a:spAutoFit/>
          </a:bodyPr>
          <a:lstStyle>
            <a:defPPr>
              <a:defRPr lang="en-US"/>
            </a:defPPr>
            <a:lvl1pPr algn="ctr">
              <a:defRPr sz="1000" b="1">
                <a:solidFill>
                  <a:schemeClr val="tx2"/>
                </a:solidFill>
              </a:defRPr>
            </a:lvl1pPr>
          </a:lstStyle>
          <a:p>
            <a:r>
              <a:rPr lang="en-GB"/>
              <a:t>INDUSTRY PROJECTS</a:t>
            </a:r>
          </a:p>
        </p:txBody>
      </p:sp>
      <p:sp>
        <p:nvSpPr>
          <p:cNvPr id="40" name="TextBox 39">
            <a:extLst>
              <a:ext uri="{FF2B5EF4-FFF2-40B4-BE49-F238E27FC236}">
                <a16:creationId xmlns:a16="http://schemas.microsoft.com/office/drawing/2014/main" id="{B0084927-F508-CB9E-A350-8BB1D59BAA83}"/>
              </a:ext>
            </a:extLst>
          </p:cNvPr>
          <p:cNvSpPr txBox="1"/>
          <p:nvPr/>
        </p:nvSpPr>
        <p:spPr>
          <a:xfrm>
            <a:off x="1784184" y="4311869"/>
            <a:ext cx="2090855" cy="246221"/>
          </a:xfrm>
          <a:prstGeom prst="rect">
            <a:avLst/>
          </a:prstGeom>
          <a:solidFill>
            <a:schemeClr val="accent4">
              <a:lumMod val="40000"/>
              <a:lumOff val="60000"/>
            </a:schemeClr>
          </a:solidFill>
        </p:spPr>
        <p:txBody>
          <a:bodyPr wrap="square" rtlCol="0">
            <a:spAutoFit/>
          </a:bodyPr>
          <a:lstStyle>
            <a:defPPr>
              <a:defRPr lang="en-US"/>
            </a:defPPr>
            <a:lvl1pPr algn="ctr">
              <a:defRPr sz="1000" b="1">
                <a:solidFill>
                  <a:schemeClr val="tx2"/>
                </a:solidFill>
              </a:defRPr>
            </a:lvl1pPr>
          </a:lstStyle>
          <a:p>
            <a:r>
              <a:rPr lang="en-GB"/>
              <a:t>REGULATION SERVICES</a:t>
            </a:r>
          </a:p>
        </p:txBody>
      </p:sp>
      <p:sp>
        <p:nvSpPr>
          <p:cNvPr id="41" name="TextBox 40">
            <a:extLst>
              <a:ext uri="{FF2B5EF4-FFF2-40B4-BE49-F238E27FC236}">
                <a16:creationId xmlns:a16="http://schemas.microsoft.com/office/drawing/2014/main" id="{FBAD4EBE-6AA2-E541-BD37-B4AA50FBAB40}"/>
              </a:ext>
            </a:extLst>
          </p:cNvPr>
          <p:cNvSpPr txBox="1"/>
          <p:nvPr/>
        </p:nvSpPr>
        <p:spPr>
          <a:xfrm>
            <a:off x="1777099" y="4664263"/>
            <a:ext cx="2097940" cy="246221"/>
          </a:xfrm>
          <a:prstGeom prst="rect">
            <a:avLst/>
          </a:prstGeom>
          <a:solidFill>
            <a:schemeClr val="accent4">
              <a:lumMod val="40000"/>
              <a:lumOff val="60000"/>
            </a:schemeClr>
          </a:solidFill>
        </p:spPr>
        <p:txBody>
          <a:bodyPr wrap="square" rtlCol="0">
            <a:spAutoFit/>
          </a:bodyPr>
          <a:lstStyle>
            <a:defPPr>
              <a:defRPr lang="en-US"/>
            </a:defPPr>
            <a:lvl1pPr algn="ctr">
              <a:defRPr sz="1000" b="1">
                <a:solidFill>
                  <a:schemeClr val="tx2"/>
                </a:solidFill>
              </a:defRPr>
            </a:lvl1pPr>
          </a:lstStyle>
          <a:p>
            <a:r>
              <a:rPr lang="en-GB"/>
              <a:t>PMO</a:t>
            </a:r>
          </a:p>
        </p:txBody>
      </p:sp>
      <p:sp>
        <p:nvSpPr>
          <p:cNvPr id="42" name="TextBox 41">
            <a:extLst>
              <a:ext uri="{FF2B5EF4-FFF2-40B4-BE49-F238E27FC236}">
                <a16:creationId xmlns:a16="http://schemas.microsoft.com/office/drawing/2014/main" id="{3532E0D5-9148-9153-A5B9-0082D8FD27C3}"/>
              </a:ext>
            </a:extLst>
          </p:cNvPr>
          <p:cNvSpPr txBox="1"/>
          <p:nvPr/>
        </p:nvSpPr>
        <p:spPr>
          <a:xfrm>
            <a:off x="5028451" y="4881878"/>
            <a:ext cx="2100262" cy="246221"/>
          </a:xfrm>
          <a:prstGeom prst="rect">
            <a:avLst/>
          </a:prstGeom>
          <a:solidFill>
            <a:schemeClr val="accent5">
              <a:lumMod val="40000"/>
              <a:lumOff val="60000"/>
            </a:schemeClr>
          </a:solidFill>
        </p:spPr>
        <p:txBody>
          <a:bodyPr wrap="square" rtlCol="0">
            <a:spAutoFit/>
          </a:bodyPr>
          <a:lstStyle>
            <a:defPPr>
              <a:defRPr lang="en-US"/>
            </a:defPPr>
            <a:lvl1pPr algn="ctr">
              <a:defRPr sz="1000" b="1">
                <a:solidFill>
                  <a:schemeClr val="tx2"/>
                </a:solidFill>
              </a:defRPr>
            </a:lvl1pPr>
          </a:lstStyle>
          <a:p>
            <a:r>
              <a:rPr lang="en-GB"/>
              <a:t>PROJECT TRIDENT</a:t>
            </a:r>
          </a:p>
        </p:txBody>
      </p:sp>
      <p:sp>
        <p:nvSpPr>
          <p:cNvPr id="43" name="TextBox 42">
            <a:extLst>
              <a:ext uri="{FF2B5EF4-FFF2-40B4-BE49-F238E27FC236}">
                <a16:creationId xmlns:a16="http://schemas.microsoft.com/office/drawing/2014/main" id="{34197032-B2AF-41D2-7150-FCCDBA783C1F}"/>
              </a:ext>
            </a:extLst>
          </p:cNvPr>
          <p:cNvSpPr txBox="1"/>
          <p:nvPr/>
        </p:nvSpPr>
        <p:spPr>
          <a:xfrm>
            <a:off x="8095396" y="4060502"/>
            <a:ext cx="2105025" cy="246221"/>
          </a:xfrm>
          <a:prstGeom prst="rect">
            <a:avLst/>
          </a:prstGeom>
          <a:solidFill>
            <a:schemeClr val="accent2">
              <a:lumMod val="40000"/>
              <a:lumOff val="60000"/>
            </a:schemeClr>
          </a:solidFill>
        </p:spPr>
        <p:txBody>
          <a:bodyPr wrap="square" rtlCol="0">
            <a:spAutoFit/>
          </a:bodyPr>
          <a:lstStyle>
            <a:defPPr>
              <a:defRPr lang="en-US"/>
            </a:defPPr>
            <a:lvl1pPr algn="ctr">
              <a:defRPr sz="1000" b="1">
                <a:solidFill>
                  <a:srgbClr val="FDFAFF"/>
                </a:solidFill>
              </a:defRPr>
            </a:lvl1pPr>
          </a:lstStyle>
          <a:p>
            <a:r>
              <a:rPr lang="en-GB">
                <a:solidFill>
                  <a:schemeClr val="tx2"/>
                </a:solidFill>
              </a:rPr>
              <a:t>FINANCE </a:t>
            </a:r>
          </a:p>
        </p:txBody>
      </p:sp>
      <p:sp>
        <p:nvSpPr>
          <p:cNvPr id="44" name="TextBox 43">
            <a:extLst>
              <a:ext uri="{FF2B5EF4-FFF2-40B4-BE49-F238E27FC236}">
                <a16:creationId xmlns:a16="http://schemas.microsoft.com/office/drawing/2014/main" id="{7EB7E9C3-C307-F82F-B86A-9FB4AD8AA365}"/>
              </a:ext>
            </a:extLst>
          </p:cNvPr>
          <p:cNvSpPr txBox="1"/>
          <p:nvPr/>
        </p:nvSpPr>
        <p:spPr>
          <a:xfrm>
            <a:off x="8095396" y="4370425"/>
            <a:ext cx="2105025" cy="246221"/>
          </a:xfrm>
          <a:prstGeom prst="rect">
            <a:avLst/>
          </a:prstGeom>
          <a:solidFill>
            <a:schemeClr val="accent2">
              <a:lumMod val="40000"/>
              <a:lumOff val="60000"/>
            </a:schemeClr>
          </a:solidFill>
        </p:spPr>
        <p:txBody>
          <a:bodyPr wrap="square" rtlCol="0">
            <a:spAutoFit/>
          </a:bodyPr>
          <a:lstStyle>
            <a:defPPr>
              <a:defRPr lang="en-US"/>
            </a:defPPr>
            <a:lvl1pPr algn="ctr">
              <a:defRPr sz="1000" b="1">
                <a:solidFill>
                  <a:srgbClr val="FDFAFF"/>
                </a:solidFill>
              </a:defRPr>
            </a:lvl1pPr>
          </a:lstStyle>
          <a:p>
            <a:r>
              <a:rPr lang="en-GB">
                <a:solidFill>
                  <a:schemeClr val="tx2"/>
                </a:solidFill>
              </a:rPr>
              <a:t>HUMAN RESOURCES </a:t>
            </a:r>
          </a:p>
        </p:txBody>
      </p:sp>
      <p:sp>
        <p:nvSpPr>
          <p:cNvPr id="45" name="TextBox 44">
            <a:extLst>
              <a:ext uri="{FF2B5EF4-FFF2-40B4-BE49-F238E27FC236}">
                <a16:creationId xmlns:a16="http://schemas.microsoft.com/office/drawing/2014/main" id="{3BDCB3FB-05D6-F75D-D15C-DD07A4327342}"/>
              </a:ext>
            </a:extLst>
          </p:cNvPr>
          <p:cNvSpPr txBox="1"/>
          <p:nvPr/>
        </p:nvSpPr>
        <p:spPr>
          <a:xfrm>
            <a:off x="8095396" y="4680348"/>
            <a:ext cx="2105025" cy="246221"/>
          </a:xfrm>
          <a:prstGeom prst="rect">
            <a:avLst/>
          </a:prstGeom>
          <a:solidFill>
            <a:schemeClr val="accent2">
              <a:lumMod val="40000"/>
              <a:lumOff val="60000"/>
            </a:schemeClr>
          </a:solidFill>
        </p:spPr>
        <p:txBody>
          <a:bodyPr wrap="square" rtlCol="0">
            <a:spAutoFit/>
          </a:bodyPr>
          <a:lstStyle>
            <a:defPPr>
              <a:defRPr lang="en-US"/>
            </a:defPPr>
            <a:lvl1pPr algn="ctr">
              <a:defRPr sz="1000" b="1">
                <a:solidFill>
                  <a:srgbClr val="FDFAFF"/>
                </a:solidFill>
              </a:defRPr>
            </a:lvl1pPr>
          </a:lstStyle>
          <a:p>
            <a:r>
              <a:rPr lang="en-GB">
                <a:solidFill>
                  <a:schemeClr val="tx2"/>
                </a:solidFill>
              </a:rPr>
              <a:t>RISK AND AUDIT </a:t>
            </a:r>
          </a:p>
        </p:txBody>
      </p:sp>
      <p:sp>
        <p:nvSpPr>
          <p:cNvPr id="46" name="TextBox 45">
            <a:extLst>
              <a:ext uri="{FF2B5EF4-FFF2-40B4-BE49-F238E27FC236}">
                <a16:creationId xmlns:a16="http://schemas.microsoft.com/office/drawing/2014/main" id="{77FEE15D-809B-2F15-3FD2-2152B4A05C0A}"/>
              </a:ext>
            </a:extLst>
          </p:cNvPr>
          <p:cNvSpPr txBox="1"/>
          <p:nvPr/>
        </p:nvSpPr>
        <p:spPr>
          <a:xfrm>
            <a:off x="5042738" y="5233748"/>
            <a:ext cx="2100262" cy="246221"/>
          </a:xfrm>
          <a:prstGeom prst="rect">
            <a:avLst/>
          </a:prstGeom>
          <a:solidFill>
            <a:schemeClr val="accent5">
              <a:lumMod val="40000"/>
              <a:lumOff val="60000"/>
            </a:schemeClr>
          </a:solidFill>
        </p:spPr>
        <p:txBody>
          <a:bodyPr wrap="square" rtlCol="0">
            <a:spAutoFit/>
          </a:bodyPr>
          <a:lstStyle>
            <a:defPPr>
              <a:defRPr lang="en-US"/>
            </a:defPPr>
            <a:lvl1pPr algn="ctr">
              <a:defRPr sz="1000" b="1">
                <a:solidFill>
                  <a:schemeClr val="tx2"/>
                </a:solidFill>
              </a:defRPr>
            </a:lvl1pPr>
          </a:lstStyle>
          <a:p>
            <a:r>
              <a:rPr lang="en-GB"/>
              <a:t>ENTERPRISE ARCHITECTURE </a:t>
            </a:r>
          </a:p>
        </p:txBody>
      </p:sp>
      <p:sp>
        <p:nvSpPr>
          <p:cNvPr id="47" name="TextBox 46">
            <a:extLst>
              <a:ext uri="{FF2B5EF4-FFF2-40B4-BE49-F238E27FC236}">
                <a16:creationId xmlns:a16="http://schemas.microsoft.com/office/drawing/2014/main" id="{9DFFFA2D-43FE-9413-379A-6F0560C0C547}"/>
              </a:ext>
            </a:extLst>
          </p:cNvPr>
          <p:cNvSpPr txBox="1"/>
          <p:nvPr/>
        </p:nvSpPr>
        <p:spPr>
          <a:xfrm>
            <a:off x="8106022" y="5004988"/>
            <a:ext cx="2105025" cy="246221"/>
          </a:xfrm>
          <a:prstGeom prst="rect">
            <a:avLst/>
          </a:prstGeom>
          <a:solidFill>
            <a:schemeClr val="accent2">
              <a:lumMod val="40000"/>
              <a:lumOff val="60000"/>
            </a:schemeClr>
          </a:solidFill>
        </p:spPr>
        <p:txBody>
          <a:bodyPr wrap="square" rtlCol="0">
            <a:spAutoFit/>
          </a:bodyPr>
          <a:lstStyle>
            <a:defPPr>
              <a:defRPr lang="en-US"/>
            </a:defPPr>
            <a:lvl1pPr algn="ctr">
              <a:defRPr sz="1000" b="1">
                <a:solidFill>
                  <a:srgbClr val="FDFAFF"/>
                </a:solidFill>
              </a:defRPr>
            </a:lvl1pPr>
          </a:lstStyle>
          <a:p>
            <a:r>
              <a:rPr lang="en-GB">
                <a:solidFill>
                  <a:schemeClr val="tx2"/>
                </a:solidFill>
              </a:rPr>
              <a:t>COMMERCIAL </a:t>
            </a:r>
          </a:p>
        </p:txBody>
      </p:sp>
      <p:sp>
        <p:nvSpPr>
          <p:cNvPr id="48" name="TextBox 47">
            <a:extLst>
              <a:ext uri="{FF2B5EF4-FFF2-40B4-BE49-F238E27FC236}">
                <a16:creationId xmlns:a16="http://schemas.microsoft.com/office/drawing/2014/main" id="{22FE4305-39DF-2D1A-2D29-BA08D4F5087F}"/>
              </a:ext>
            </a:extLst>
          </p:cNvPr>
          <p:cNvSpPr txBox="1"/>
          <p:nvPr/>
        </p:nvSpPr>
        <p:spPr>
          <a:xfrm>
            <a:off x="8095396" y="5356858"/>
            <a:ext cx="2105025" cy="246221"/>
          </a:xfrm>
          <a:prstGeom prst="rect">
            <a:avLst/>
          </a:prstGeom>
          <a:solidFill>
            <a:schemeClr val="accent2">
              <a:lumMod val="40000"/>
              <a:lumOff val="60000"/>
            </a:schemeClr>
          </a:solidFill>
        </p:spPr>
        <p:txBody>
          <a:bodyPr wrap="square" rtlCol="0">
            <a:spAutoFit/>
          </a:bodyPr>
          <a:lstStyle>
            <a:defPPr>
              <a:defRPr lang="en-US"/>
            </a:defPPr>
            <a:lvl1pPr algn="ctr">
              <a:defRPr sz="1000" b="1">
                <a:solidFill>
                  <a:srgbClr val="FDFAFF"/>
                </a:solidFill>
              </a:defRPr>
            </a:lvl1pPr>
          </a:lstStyle>
          <a:p>
            <a:r>
              <a:rPr lang="en-GB">
                <a:solidFill>
                  <a:schemeClr val="tx2"/>
                </a:solidFill>
              </a:rPr>
              <a:t>CYBER SECURITY</a:t>
            </a:r>
          </a:p>
        </p:txBody>
      </p:sp>
      <p:sp>
        <p:nvSpPr>
          <p:cNvPr id="49" name="TextBox 48">
            <a:extLst>
              <a:ext uri="{FF2B5EF4-FFF2-40B4-BE49-F238E27FC236}">
                <a16:creationId xmlns:a16="http://schemas.microsoft.com/office/drawing/2014/main" id="{A42A713E-0A5F-DA71-7D49-9055A9E43F3D}"/>
              </a:ext>
            </a:extLst>
          </p:cNvPr>
          <p:cNvSpPr txBox="1"/>
          <p:nvPr/>
        </p:nvSpPr>
        <p:spPr>
          <a:xfrm>
            <a:off x="5028451" y="5584031"/>
            <a:ext cx="2100262" cy="246221"/>
          </a:xfrm>
          <a:prstGeom prst="rect">
            <a:avLst/>
          </a:prstGeom>
          <a:solidFill>
            <a:schemeClr val="accent5">
              <a:lumMod val="40000"/>
              <a:lumOff val="60000"/>
            </a:schemeClr>
          </a:solidFill>
        </p:spPr>
        <p:txBody>
          <a:bodyPr wrap="square" rtlCol="0">
            <a:spAutoFit/>
          </a:bodyPr>
          <a:lstStyle>
            <a:defPPr>
              <a:defRPr lang="en-US"/>
            </a:defPPr>
            <a:lvl1pPr algn="ctr">
              <a:defRPr sz="1000" b="1">
                <a:solidFill>
                  <a:schemeClr val="tx2"/>
                </a:solidFill>
              </a:defRPr>
            </a:lvl1pPr>
          </a:lstStyle>
          <a:p>
            <a:r>
              <a:rPr lang="en-GB"/>
              <a:t>BUSINESS PLANNING</a:t>
            </a:r>
          </a:p>
        </p:txBody>
      </p:sp>
      <p:sp>
        <p:nvSpPr>
          <p:cNvPr id="4" name="TextBox 3">
            <a:extLst>
              <a:ext uri="{FF2B5EF4-FFF2-40B4-BE49-F238E27FC236}">
                <a16:creationId xmlns:a16="http://schemas.microsoft.com/office/drawing/2014/main" id="{24D3F2C1-5F5D-7757-E5AF-00828585006E}"/>
              </a:ext>
            </a:extLst>
          </p:cNvPr>
          <p:cNvSpPr txBox="1"/>
          <p:nvPr/>
        </p:nvSpPr>
        <p:spPr>
          <a:xfrm>
            <a:off x="8105693" y="5706966"/>
            <a:ext cx="2105025" cy="246221"/>
          </a:xfrm>
          <a:prstGeom prst="rect">
            <a:avLst/>
          </a:prstGeom>
          <a:solidFill>
            <a:schemeClr val="accent2">
              <a:lumMod val="40000"/>
              <a:lumOff val="60000"/>
            </a:schemeClr>
          </a:solidFill>
        </p:spPr>
        <p:txBody>
          <a:bodyPr wrap="square" lIns="91440" tIns="45720" rIns="91440" bIns="45720" rtlCol="0" anchor="t">
            <a:spAutoFit/>
          </a:bodyPr>
          <a:lstStyle>
            <a:defPPr>
              <a:defRPr lang="en-US"/>
            </a:defPPr>
            <a:lvl1pPr algn="ctr">
              <a:defRPr sz="1000" b="1">
                <a:solidFill>
                  <a:srgbClr val="FDFAFF"/>
                </a:solidFill>
              </a:defRPr>
            </a:lvl1pPr>
          </a:lstStyle>
          <a:p>
            <a:r>
              <a:rPr lang="en-GB">
                <a:solidFill>
                  <a:schemeClr val="tx2"/>
                </a:solidFill>
              </a:rPr>
              <a:t>IT SERVICES</a:t>
            </a:r>
          </a:p>
        </p:txBody>
      </p:sp>
      <p:sp>
        <p:nvSpPr>
          <p:cNvPr id="5" name="Date Placeholder 1">
            <a:extLst>
              <a:ext uri="{FF2B5EF4-FFF2-40B4-BE49-F238E27FC236}">
                <a16:creationId xmlns:a16="http://schemas.microsoft.com/office/drawing/2014/main" id="{6B009DFA-15A0-BFF4-7158-4F7AC6FDA3B2}"/>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1628052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34544-712B-8AA9-369C-E0A86E7165BD}"/>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FE445AC9-9A0C-46AB-1053-99D9B8C3F4AF}"/>
              </a:ext>
            </a:extLst>
          </p:cNvPr>
          <p:cNvSpPr>
            <a:spLocks noGrp="1"/>
          </p:cNvSpPr>
          <p:nvPr>
            <p:ph type="body" sz="quarter" idx="14"/>
          </p:nvPr>
        </p:nvSpPr>
        <p:spPr>
          <a:xfrm>
            <a:off x="544011" y="1783435"/>
            <a:ext cx="5176306" cy="4639103"/>
          </a:xfrm>
        </p:spPr>
        <p:txBody>
          <a:bodyPr>
            <a:normAutofit/>
          </a:bodyPr>
          <a:lstStyle/>
          <a:p>
            <a:pPr defTabSz="1219170">
              <a:buClr>
                <a:srgbClr val="000000"/>
              </a:buClr>
            </a:pPr>
            <a:r>
              <a:rPr lang="en-GB" sz="2000" b="1" kern="0">
                <a:solidFill>
                  <a:schemeClr val="accent5"/>
                </a:solidFill>
                <a:latin typeface="Century Gothic" panose="020B0502020202020204" pitchFamily="34" charset="0"/>
                <a:sym typeface="Arial"/>
              </a:rPr>
              <a:t>As approved in BP25, we will:</a:t>
            </a:r>
          </a:p>
          <a:p>
            <a:pPr marL="285750" indent="-285750" defTabSz="1219170">
              <a:buClr>
                <a:srgbClr val="000000"/>
              </a:buClr>
              <a:buFont typeface="Arial" panose="020B0604020202020204" pitchFamily="34" charset="0"/>
              <a:buChar char="•"/>
            </a:pPr>
            <a:endParaRPr lang="en-GB" sz="1800" kern="0">
              <a:solidFill>
                <a:schemeClr val="bg1"/>
              </a:solidFill>
              <a:latin typeface="Century Gothic" panose="020B0502020202020204" pitchFamily="34" charset="0"/>
              <a:sym typeface="Arial"/>
            </a:endParaRPr>
          </a:p>
          <a:p>
            <a:pPr marL="285750" indent="-285750" defTabSz="1219170">
              <a:buClr>
                <a:schemeClr val="bg1"/>
              </a:buClr>
              <a:buFont typeface="Arial" panose="020B0604020202020204" pitchFamily="34" charset="0"/>
              <a:buChar char="•"/>
            </a:pPr>
            <a:r>
              <a:rPr lang="en-GB" sz="1800" b="1" kern="0">
                <a:solidFill>
                  <a:schemeClr val="accent2"/>
                </a:solidFill>
                <a:sym typeface="Arial"/>
              </a:rPr>
              <a:t>Enhance </a:t>
            </a:r>
            <a:r>
              <a:rPr lang="en-GB" sz="1800" kern="0">
                <a:sym typeface="Arial"/>
              </a:rPr>
              <a:t>the existing </a:t>
            </a:r>
            <a:r>
              <a:rPr lang="en-GB" sz="1800" kern="0">
                <a:solidFill>
                  <a:schemeClr val="bg1"/>
                </a:solidFill>
                <a:sym typeface="Arial"/>
              </a:rPr>
              <a:t>service by ensuring engagement processes are easy to navigate and lead to measurable effective outcomes</a:t>
            </a:r>
          </a:p>
          <a:p>
            <a:pPr marL="285750" indent="-285750" defTabSz="1219170">
              <a:buClr>
                <a:schemeClr val="bg1"/>
              </a:buClr>
              <a:buFont typeface="Arial" panose="020B0604020202020204" pitchFamily="34" charset="0"/>
              <a:buChar char="•"/>
            </a:pPr>
            <a:endParaRPr lang="en-GB" sz="1800" kern="0">
              <a:solidFill>
                <a:schemeClr val="bg1"/>
              </a:solidFill>
              <a:sym typeface="Arial"/>
            </a:endParaRPr>
          </a:p>
          <a:p>
            <a:pPr marL="285750" indent="-285750" defTabSz="1219170">
              <a:buClr>
                <a:schemeClr val="bg1"/>
              </a:buClr>
              <a:buFont typeface="Arial" panose="020B0604020202020204" pitchFamily="34" charset="0"/>
              <a:buChar char="•"/>
            </a:pPr>
            <a:r>
              <a:rPr lang="en-GB" sz="1800" b="1" kern="0">
                <a:solidFill>
                  <a:schemeClr val="accent2"/>
                </a:solidFill>
                <a:sym typeface="Arial"/>
              </a:rPr>
              <a:t>Apply a strategic layer </a:t>
            </a:r>
            <a:r>
              <a:rPr lang="en-GB" sz="1800" kern="0">
                <a:solidFill>
                  <a:schemeClr val="bg1"/>
                </a:solidFill>
                <a:sym typeface="Arial"/>
              </a:rPr>
              <a:t>to engagement activity, so that Customers can talk directly to Xoserve about service provision and evolution</a:t>
            </a:r>
          </a:p>
          <a:p>
            <a:pPr defTabSz="1219170">
              <a:buClr>
                <a:schemeClr val="bg1"/>
              </a:buClr>
            </a:pPr>
            <a:endParaRPr lang="en-GB" sz="1800" kern="0">
              <a:solidFill>
                <a:schemeClr val="bg1"/>
              </a:solidFill>
              <a:sym typeface="Arial"/>
            </a:endParaRPr>
          </a:p>
          <a:p>
            <a:pPr marL="285750" indent="-285750" defTabSz="1219170">
              <a:buClr>
                <a:schemeClr val="bg1"/>
              </a:buClr>
              <a:buFont typeface="Arial" panose="020B0604020202020204" pitchFamily="34" charset="0"/>
              <a:buChar char="•"/>
            </a:pPr>
            <a:r>
              <a:rPr lang="en-GB" sz="1800" b="1" kern="0">
                <a:solidFill>
                  <a:schemeClr val="accent2"/>
                </a:solidFill>
                <a:sym typeface="Arial"/>
              </a:rPr>
              <a:t>Understand and act </a:t>
            </a:r>
            <a:r>
              <a:rPr lang="en-GB" sz="1800" kern="0">
                <a:solidFill>
                  <a:schemeClr val="bg1"/>
                </a:solidFill>
                <a:sym typeface="Arial"/>
              </a:rPr>
              <a:t>on customer feedback via cohesive engagement that leads to the delivery of transparent and effective action plans</a:t>
            </a:r>
          </a:p>
        </p:txBody>
      </p:sp>
      <p:sp>
        <p:nvSpPr>
          <p:cNvPr id="2" name="Title 1">
            <a:extLst>
              <a:ext uri="{FF2B5EF4-FFF2-40B4-BE49-F238E27FC236}">
                <a16:creationId xmlns:a16="http://schemas.microsoft.com/office/drawing/2014/main" id="{0F937D2D-33FB-EDA6-DF6B-365F7937B7A4}"/>
              </a:ext>
            </a:extLst>
          </p:cNvPr>
          <p:cNvSpPr>
            <a:spLocks noGrp="1"/>
          </p:cNvSpPr>
          <p:nvPr>
            <p:ph type="title"/>
          </p:nvPr>
        </p:nvSpPr>
        <p:spPr/>
        <p:txBody>
          <a:bodyPr>
            <a:noAutofit/>
          </a:bodyPr>
          <a:lstStyle/>
          <a:p>
            <a:r>
              <a:rPr lang="en-US" sz="3600"/>
              <a:t>Customer Engagement Team</a:t>
            </a:r>
            <a:endParaRPr lang="en-IN" sz="3600"/>
          </a:p>
        </p:txBody>
      </p:sp>
      <p:sp>
        <p:nvSpPr>
          <p:cNvPr id="3" name="Date Placeholder 1">
            <a:extLst>
              <a:ext uri="{FF2B5EF4-FFF2-40B4-BE49-F238E27FC236}">
                <a16:creationId xmlns:a16="http://schemas.microsoft.com/office/drawing/2014/main" id="{1135B3FD-37C9-409F-12BF-18AED3AEA911}"/>
              </a:ext>
            </a:extLst>
          </p:cNvPr>
          <p:cNvSpPr>
            <a:spLocks noGrp="1"/>
          </p:cNvSpPr>
          <p:nvPr>
            <p:ph type="dt" sz="half" idx="10"/>
          </p:nvPr>
        </p:nvSpPr>
        <p:spPr>
          <a:xfrm>
            <a:off x="9588909" y="6422539"/>
            <a:ext cx="2372360" cy="228600"/>
          </a:xfrm>
        </p:spPr>
        <p:txBody>
          <a:bodyPr/>
          <a:lstStyle/>
          <a:p>
            <a:r>
              <a:rPr lang="en-US"/>
              <a:t>8 July 2025</a:t>
            </a:r>
          </a:p>
        </p:txBody>
      </p:sp>
      <p:pic>
        <p:nvPicPr>
          <p:cNvPr id="7" name="Picture Placeholder 10">
            <a:extLst>
              <a:ext uri="{FF2B5EF4-FFF2-40B4-BE49-F238E27FC236}">
                <a16:creationId xmlns:a16="http://schemas.microsoft.com/office/drawing/2014/main" id="{11E69CC1-B10B-78E5-9456-CF563BF9E1F0}"/>
              </a:ext>
            </a:extLst>
          </p:cNvPr>
          <p:cNvPicPr>
            <a:picLocks noChangeAspect="1"/>
          </p:cNvPicPr>
          <p:nvPr/>
        </p:nvPicPr>
        <p:blipFill>
          <a:blip r:embed="rId3"/>
          <a:srcRect l="8818" r="8818"/>
          <a:stretch/>
        </p:blipFill>
        <p:spPr>
          <a:xfrm>
            <a:off x="5994216" y="1714013"/>
            <a:ext cx="5815012" cy="4708525"/>
          </a:xfrm>
          <a:prstGeom prst="rect">
            <a:avLst/>
          </a:prstGeom>
        </p:spPr>
      </p:pic>
    </p:spTree>
    <p:extLst>
      <p:ext uri="{BB962C8B-B14F-4D97-AF65-F5344CB8AC3E}">
        <p14:creationId xmlns:p14="http://schemas.microsoft.com/office/powerpoint/2010/main" val="3932077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5F41-800A-FAD0-7438-2E283A50D5D7}"/>
              </a:ext>
            </a:extLst>
          </p:cNvPr>
          <p:cNvSpPr txBox="1">
            <a:spLocks/>
          </p:cNvSpPr>
          <p:nvPr/>
        </p:nvSpPr>
        <p:spPr>
          <a:xfrm>
            <a:off x="1524000" y="2732102"/>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6000"/>
              <a:t>Q&amp;A</a:t>
            </a:r>
          </a:p>
        </p:txBody>
      </p:sp>
      <p:sp>
        <p:nvSpPr>
          <p:cNvPr id="3" name="Title 1">
            <a:extLst>
              <a:ext uri="{FF2B5EF4-FFF2-40B4-BE49-F238E27FC236}">
                <a16:creationId xmlns:a16="http://schemas.microsoft.com/office/drawing/2014/main" id="{CC20F9DA-C036-DD66-4762-975C58ED1697}"/>
              </a:ext>
            </a:extLst>
          </p:cNvPr>
          <p:cNvSpPr txBox="1">
            <a:spLocks/>
          </p:cNvSpPr>
          <p:nvPr/>
        </p:nvSpPr>
        <p:spPr>
          <a:xfrm>
            <a:off x="1524000" y="3586867"/>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2000" b="1">
                <a:solidFill>
                  <a:srgbClr val="57BAE5"/>
                </a:solidFill>
              </a:rPr>
              <a:t>Any questions?</a:t>
            </a:r>
          </a:p>
        </p:txBody>
      </p:sp>
    </p:spTree>
    <p:extLst>
      <p:ext uri="{BB962C8B-B14F-4D97-AF65-F5344CB8AC3E}">
        <p14:creationId xmlns:p14="http://schemas.microsoft.com/office/powerpoint/2010/main" val="3809042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4E40EC-DAC1-8395-44AE-5CED4A592214}"/>
              </a:ext>
            </a:extLst>
          </p:cNvPr>
          <p:cNvSpPr>
            <a:spLocks noGrp="1"/>
          </p:cNvSpPr>
          <p:nvPr>
            <p:ph type="dt" sz="half" idx="10"/>
          </p:nvPr>
        </p:nvSpPr>
        <p:spPr/>
        <p:txBody>
          <a:bodyPr/>
          <a:lstStyle/>
          <a:p>
            <a:fld id="{B2ED5264-F590-4DBE-9288-D6591EA4914B}" type="datetime4">
              <a:rPr lang="en-US" smtClean="0"/>
              <a:t>July 22, 2025</a:t>
            </a:fld>
            <a:endParaRPr lang="en-US"/>
          </a:p>
        </p:txBody>
      </p:sp>
      <p:sp>
        <p:nvSpPr>
          <p:cNvPr id="4" name="Title 3">
            <a:extLst>
              <a:ext uri="{FF2B5EF4-FFF2-40B4-BE49-F238E27FC236}">
                <a16:creationId xmlns:a16="http://schemas.microsoft.com/office/drawing/2014/main" id="{837949BE-452B-BA9B-C90B-E18E1FB595EE}"/>
              </a:ext>
            </a:extLst>
          </p:cNvPr>
          <p:cNvSpPr>
            <a:spLocks noGrp="1"/>
          </p:cNvSpPr>
          <p:nvPr>
            <p:ph type="ctrTitle"/>
          </p:nvPr>
        </p:nvSpPr>
        <p:spPr/>
        <p:txBody>
          <a:bodyPr/>
          <a:lstStyle/>
          <a:p>
            <a:r>
              <a:rPr lang="en-GB"/>
              <a:t>Interactive Session 1</a:t>
            </a:r>
          </a:p>
        </p:txBody>
      </p:sp>
      <p:sp>
        <p:nvSpPr>
          <p:cNvPr id="3" name="Text Placeholder 2">
            <a:extLst>
              <a:ext uri="{FF2B5EF4-FFF2-40B4-BE49-F238E27FC236}">
                <a16:creationId xmlns:a16="http://schemas.microsoft.com/office/drawing/2014/main" id="{5692C57D-AC5B-E36C-DFF1-8BADB5D8FCE5}"/>
              </a:ext>
            </a:extLst>
          </p:cNvPr>
          <p:cNvSpPr>
            <a:spLocks noGrp="1"/>
          </p:cNvSpPr>
          <p:nvPr>
            <p:ph type="subTitle" idx="1"/>
          </p:nvPr>
        </p:nvSpPr>
        <p:spPr/>
        <p:txBody>
          <a:bodyPr/>
          <a:lstStyle/>
          <a:p>
            <a:r>
              <a:rPr lang="en-GB" b="0"/>
              <a:t>DSC Governance Engagement</a:t>
            </a:r>
          </a:p>
        </p:txBody>
      </p:sp>
    </p:spTree>
    <p:extLst>
      <p:ext uri="{BB962C8B-B14F-4D97-AF65-F5344CB8AC3E}">
        <p14:creationId xmlns:p14="http://schemas.microsoft.com/office/powerpoint/2010/main" val="2429473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5F9CB-1635-1A88-B39A-4CAF0E9FC72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0E7959D-400B-210F-5709-733871C076AB}"/>
              </a:ext>
            </a:extLst>
          </p:cNvPr>
          <p:cNvSpPr>
            <a:spLocks noGrp="1"/>
          </p:cNvSpPr>
          <p:nvPr>
            <p:ph type="title"/>
          </p:nvPr>
        </p:nvSpPr>
        <p:spPr>
          <a:xfrm>
            <a:off x="1116536" y="343859"/>
            <a:ext cx="10634614" cy="637765"/>
          </a:xfrm>
        </p:spPr>
        <p:txBody>
          <a:bodyPr>
            <a:noAutofit/>
          </a:bodyPr>
          <a:lstStyle/>
          <a:p>
            <a:r>
              <a:rPr lang="en-US" sz="4000"/>
              <a:t>Poll</a:t>
            </a:r>
            <a:endParaRPr lang="en-IN" sz="4000"/>
          </a:p>
        </p:txBody>
      </p:sp>
      <p:grpSp>
        <p:nvGrpSpPr>
          <p:cNvPr id="8" name="Group 7">
            <a:extLst>
              <a:ext uri="{FF2B5EF4-FFF2-40B4-BE49-F238E27FC236}">
                <a16:creationId xmlns:a16="http://schemas.microsoft.com/office/drawing/2014/main" id="{430E91BA-F938-F616-0278-E6202F81A483}"/>
              </a:ext>
            </a:extLst>
          </p:cNvPr>
          <p:cNvGrpSpPr/>
          <p:nvPr/>
        </p:nvGrpSpPr>
        <p:grpSpPr>
          <a:xfrm>
            <a:off x="693775" y="1426666"/>
            <a:ext cx="6310389" cy="4498032"/>
            <a:chOff x="5643845" y="1394769"/>
            <a:chExt cx="5820108" cy="3520212"/>
          </a:xfrm>
        </p:grpSpPr>
        <p:pic>
          <p:nvPicPr>
            <p:cNvPr id="4" name="Picture 3">
              <a:extLst>
                <a:ext uri="{FF2B5EF4-FFF2-40B4-BE49-F238E27FC236}">
                  <a16:creationId xmlns:a16="http://schemas.microsoft.com/office/drawing/2014/main" id="{F2E3FBAD-F0C1-FFF2-C6CE-19D0B87EDC45}"/>
                </a:ext>
              </a:extLst>
            </p:cNvPr>
            <p:cNvPicPr>
              <a:picLocks noChangeAspect="1"/>
            </p:cNvPicPr>
            <p:nvPr/>
          </p:nvPicPr>
          <p:blipFill>
            <a:blip r:embed="rId3"/>
            <a:stretch>
              <a:fillRect/>
            </a:stretch>
          </p:blipFill>
          <p:spPr>
            <a:xfrm>
              <a:off x="5643845" y="1394769"/>
              <a:ext cx="5734748" cy="3520212"/>
            </a:xfrm>
            <a:prstGeom prst="rect">
              <a:avLst/>
            </a:prstGeom>
          </p:spPr>
        </p:pic>
        <p:sp>
          <p:nvSpPr>
            <p:cNvPr id="5" name="TextBox 4">
              <a:extLst>
                <a:ext uri="{FF2B5EF4-FFF2-40B4-BE49-F238E27FC236}">
                  <a16:creationId xmlns:a16="http://schemas.microsoft.com/office/drawing/2014/main" id="{24B5F100-632A-5DAD-DACA-4F599E3608BC}"/>
                </a:ext>
              </a:extLst>
            </p:cNvPr>
            <p:cNvSpPr txBox="1"/>
            <p:nvPr/>
          </p:nvSpPr>
          <p:spPr>
            <a:xfrm>
              <a:off x="6061859" y="1793031"/>
              <a:ext cx="5402094" cy="2023304"/>
            </a:xfrm>
            <a:prstGeom prst="rect">
              <a:avLst/>
            </a:prstGeom>
            <a:noFill/>
          </p:spPr>
          <p:txBody>
            <a:bodyPr wrap="square" lIns="91440" tIns="45720" rIns="91440" bIns="45720" rtlCol="0" anchor="t">
              <a:spAutoFit/>
            </a:bodyPr>
            <a:lstStyle/>
            <a:p>
              <a:pPr algn="l">
                <a:buClr>
                  <a:schemeClr val="accent4"/>
                </a:buClr>
              </a:pPr>
              <a:r>
                <a:rPr lang="en-GB" i="0" u="none" strike="noStrike" baseline="0">
                  <a:solidFill>
                    <a:schemeClr val="bg2"/>
                  </a:solidFill>
                </a:rPr>
                <a:t>What do you think is the biggest challenge when engaging with DSC governance? </a:t>
              </a:r>
            </a:p>
            <a:p>
              <a:pPr marL="285750" indent="-285750" algn="l">
                <a:buClr>
                  <a:schemeClr val="accent4"/>
                </a:buClr>
                <a:buFont typeface="Arial" panose="020B0604020202020204" pitchFamily="34" charset="0"/>
                <a:buChar char="•"/>
              </a:pPr>
              <a:endParaRPr lang="en-GB" i="0" u="none" strike="noStrike" baseline="0">
                <a:solidFill>
                  <a:schemeClr val="bg2"/>
                </a:solidFill>
              </a:endParaRPr>
            </a:p>
            <a:p>
              <a:pPr marL="285750" indent="-285750">
                <a:buClr>
                  <a:srgbClr val="FFFFFF"/>
                </a:buClr>
                <a:buFont typeface="Arial" panose="020B0604020202020204" pitchFamily="34" charset="0"/>
                <a:buChar char="•"/>
              </a:pPr>
              <a:r>
                <a:rPr lang="en-GB">
                  <a:solidFill>
                    <a:schemeClr val="bg2"/>
                  </a:solidFill>
                </a:rPr>
                <a:t>Lack of available time </a:t>
              </a:r>
              <a:endParaRPr lang="en-GB" i="0" u="none" strike="noStrike" baseline="0">
                <a:solidFill>
                  <a:schemeClr val="bg2"/>
                </a:solidFill>
              </a:endParaRPr>
            </a:p>
            <a:p>
              <a:pPr marL="285750" indent="-285750">
                <a:buClr>
                  <a:srgbClr val="FFFFFF"/>
                </a:buClr>
                <a:buFont typeface="Arial" panose="020B0604020202020204" pitchFamily="34" charset="0"/>
                <a:buChar char="•"/>
              </a:pPr>
              <a:r>
                <a:rPr lang="en-GB">
                  <a:solidFill>
                    <a:schemeClr val="bg2"/>
                  </a:solidFill>
                </a:rPr>
                <a:t>Lack of available</a:t>
              </a:r>
              <a:r>
                <a:rPr lang="en-GB" i="0" u="none" strike="noStrike" baseline="0">
                  <a:solidFill>
                    <a:schemeClr val="bg2"/>
                  </a:solidFill>
                </a:rPr>
                <a:t> channels</a:t>
              </a:r>
            </a:p>
            <a:p>
              <a:pPr marL="285750" indent="-285750" algn="l">
                <a:buClr>
                  <a:srgbClr val="FFFFFF"/>
                </a:buClr>
                <a:buFont typeface="Arial" panose="020B0604020202020204" pitchFamily="34" charset="0"/>
                <a:buChar char="•"/>
              </a:pPr>
              <a:r>
                <a:rPr lang="en-GB" i="0" u="none" strike="noStrike" baseline="0">
                  <a:solidFill>
                    <a:schemeClr val="bg2"/>
                  </a:solidFill>
                </a:rPr>
                <a:t>Lack of relevance</a:t>
              </a:r>
            </a:p>
            <a:p>
              <a:pPr marL="285750" indent="-285750" algn="l">
                <a:buClr>
                  <a:srgbClr val="FFFFFF"/>
                </a:buClr>
                <a:buFont typeface="Arial" panose="020B0604020202020204" pitchFamily="34" charset="0"/>
                <a:buChar char="•"/>
              </a:pPr>
              <a:r>
                <a:rPr lang="en-GB">
                  <a:solidFill>
                    <a:schemeClr val="bg2"/>
                  </a:solidFill>
                </a:rPr>
                <a:t>Requires detailed knowledge </a:t>
              </a:r>
            </a:p>
            <a:p>
              <a:pPr marL="285750" indent="-285750" algn="l">
                <a:buClr>
                  <a:srgbClr val="FFFFFF"/>
                </a:buClr>
                <a:buFont typeface="Arial" panose="020B0604020202020204" pitchFamily="34" charset="0"/>
                <a:buChar char="•"/>
              </a:pPr>
              <a:r>
                <a:rPr lang="en-GB">
                  <a:solidFill>
                    <a:schemeClr val="bg2"/>
                  </a:solidFill>
                </a:rPr>
                <a:t>Too operational</a:t>
              </a:r>
            </a:p>
            <a:p>
              <a:pPr marL="285750" indent="-285750" algn="l">
                <a:buClr>
                  <a:srgbClr val="FFFFFF"/>
                </a:buClr>
                <a:buFont typeface="Arial" panose="020B0604020202020204" pitchFamily="34" charset="0"/>
                <a:buChar char="•"/>
              </a:pPr>
              <a:r>
                <a:rPr lang="en-GB">
                  <a:solidFill>
                    <a:schemeClr val="bg2"/>
                  </a:solidFill>
                </a:rPr>
                <a:t>Other </a:t>
              </a:r>
            </a:p>
          </p:txBody>
        </p:sp>
      </p:grpSp>
      <p:sp>
        <p:nvSpPr>
          <p:cNvPr id="9" name="Date Placeholder 1">
            <a:extLst>
              <a:ext uri="{FF2B5EF4-FFF2-40B4-BE49-F238E27FC236}">
                <a16:creationId xmlns:a16="http://schemas.microsoft.com/office/drawing/2014/main" id="{00A2D64A-59EC-3227-1CF9-1E632A7DFB5B}"/>
              </a:ext>
            </a:extLst>
          </p:cNvPr>
          <p:cNvSpPr>
            <a:spLocks noGrp="1"/>
          </p:cNvSpPr>
          <p:nvPr>
            <p:ph type="dt" sz="half" idx="10"/>
          </p:nvPr>
        </p:nvSpPr>
        <p:spPr>
          <a:xfrm>
            <a:off x="9588909" y="6433690"/>
            <a:ext cx="2372360" cy="228600"/>
          </a:xfrm>
        </p:spPr>
        <p:txBody>
          <a:bodyPr/>
          <a:lstStyle/>
          <a:p>
            <a:r>
              <a:rPr lang="en-US"/>
              <a:t>8 July 2025</a:t>
            </a:r>
          </a:p>
        </p:txBody>
      </p:sp>
      <p:sp>
        <p:nvSpPr>
          <p:cNvPr id="12" name="TextBox 11">
            <a:extLst>
              <a:ext uri="{FF2B5EF4-FFF2-40B4-BE49-F238E27FC236}">
                <a16:creationId xmlns:a16="http://schemas.microsoft.com/office/drawing/2014/main" id="{EEC0209F-04C1-F2CE-BE5C-517E174F9E2C}"/>
              </a:ext>
            </a:extLst>
          </p:cNvPr>
          <p:cNvSpPr txBox="1"/>
          <p:nvPr/>
        </p:nvSpPr>
        <p:spPr>
          <a:xfrm>
            <a:off x="7921691" y="3789710"/>
            <a:ext cx="396528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Slido code: XOSTRATEGY</a:t>
            </a:r>
          </a:p>
        </p:txBody>
      </p:sp>
      <p:pic>
        <p:nvPicPr>
          <p:cNvPr id="14" name="Picture 13" descr="A qr code with black squares&#10;&#10;AI-generated content may be incorrect.">
            <a:extLst>
              <a:ext uri="{FF2B5EF4-FFF2-40B4-BE49-F238E27FC236}">
                <a16:creationId xmlns:a16="http://schemas.microsoft.com/office/drawing/2014/main" id="{1CA857CC-DAD4-2586-83DF-3384E44B315A}"/>
              </a:ext>
            </a:extLst>
          </p:cNvPr>
          <p:cNvPicPr>
            <a:picLocks noChangeAspect="1"/>
          </p:cNvPicPr>
          <p:nvPr/>
        </p:nvPicPr>
        <p:blipFill>
          <a:blip r:embed="rId4"/>
          <a:stretch>
            <a:fillRect/>
          </a:stretch>
        </p:blipFill>
        <p:spPr>
          <a:xfrm>
            <a:off x="8436061" y="1094087"/>
            <a:ext cx="2404420" cy="2455905"/>
          </a:xfrm>
          <a:prstGeom prst="rect">
            <a:avLst/>
          </a:prstGeom>
        </p:spPr>
      </p:pic>
    </p:spTree>
    <p:extLst>
      <p:ext uri="{BB962C8B-B14F-4D97-AF65-F5344CB8AC3E}">
        <p14:creationId xmlns:p14="http://schemas.microsoft.com/office/powerpoint/2010/main" val="3255271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05799-A3BB-B631-0B16-9BD77789D8F1}"/>
            </a:ext>
          </a:extLst>
        </p:cNvPr>
        <p:cNvGrpSpPr/>
        <p:nvPr/>
      </p:nvGrpSpPr>
      <p:grpSpPr>
        <a:xfrm>
          <a:off x="0" y="0"/>
          <a:ext cx="0" cy="0"/>
          <a:chOff x="0" y="0"/>
          <a:chExt cx="0" cy="0"/>
        </a:xfrm>
      </p:grpSpPr>
      <p:sp>
        <p:nvSpPr>
          <p:cNvPr id="3" name="Date Placeholder 1">
            <a:extLst>
              <a:ext uri="{FF2B5EF4-FFF2-40B4-BE49-F238E27FC236}">
                <a16:creationId xmlns:a16="http://schemas.microsoft.com/office/drawing/2014/main" id="{02A0FA77-1C9F-DD85-CB59-DCB02A97084C}"/>
              </a:ext>
            </a:extLst>
          </p:cNvPr>
          <p:cNvSpPr>
            <a:spLocks noGrp="1"/>
          </p:cNvSpPr>
          <p:nvPr>
            <p:ph type="dt" sz="half" idx="10"/>
          </p:nvPr>
        </p:nvSpPr>
        <p:spPr/>
        <p:txBody>
          <a:bodyPr/>
          <a:lstStyle/>
          <a:p>
            <a:r>
              <a:rPr lang="en-US"/>
              <a:t>8 July 2025</a:t>
            </a:r>
          </a:p>
        </p:txBody>
      </p:sp>
      <p:sp>
        <p:nvSpPr>
          <p:cNvPr id="7" name="Title 6">
            <a:extLst>
              <a:ext uri="{FF2B5EF4-FFF2-40B4-BE49-F238E27FC236}">
                <a16:creationId xmlns:a16="http://schemas.microsoft.com/office/drawing/2014/main" id="{075D608B-667B-FB21-FC9E-C5CF74918252}"/>
              </a:ext>
            </a:extLst>
          </p:cNvPr>
          <p:cNvSpPr>
            <a:spLocks noGrp="1"/>
          </p:cNvSpPr>
          <p:nvPr>
            <p:ph type="title"/>
          </p:nvPr>
        </p:nvSpPr>
        <p:spPr/>
        <p:txBody>
          <a:bodyPr>
            <a:noAutofit/>
          </a:bodyPr>
          <a:lstStyle/>
          <a:p>
            <a:r>
              <a:rPr lang="en-GB"/>
              <a:t>Group discussion</a:t>
            </a:r>
            <a:endParaRPr lang="en-IN" sz="4000"/>
          </a:p>
        </p:txBody>
      </p:sp>
      <p:pic>
        <p:nvPicPr>
          <p:cNvPr id="6" name="Picture 5">
            <a:extLst>
              <a:ext uri="{FF2B5EF4-FFF2-40B4-BE49-F238E27FC236}">
                <a16:creationId xmlns:a16="http://schemas.microsoft.com/office/drawing/2014/main" id="{659CECCD-375B-CA8A-FEC2-0255A6A975AB}"/>
              </a:ext>
            </a:extLst>
          </p:cNvPr>
          <p:cNvPicPr>
            <a:picLocks noChangeAspect="1"/>
          </p:cNvPicPr>
          <p:nvPr/>
        </p:nvPicPr>
        <p:blipFill>
          <a:blip r:embed="rId3"/>
          <a:srcRect/>
          <a:stretch/>
        </p:blipFill>
        <p:spPr>
          <a:xfrm>
            <a:off x="6432603" y="1250662"/>
            <a:ext cx="5154140" cy="4356676"/>
          </a:xfrm>
          <a:prstGeom prst="rect">
            <a:avLst/>
          </a:prstGeom>
        </p:spPr>
      </p:pic>
      <p:grpSp>
        <p:nvGrpSpPr>
          <p:cNvPr id="10" name="Group 9">
            <a:extLst>
              <a:ext uri="{FF2B5EF4-FFF2-40B4-BE49-F238E27FC236}">
                <a16:creationId xmlns:a16="http://schemas.microsoft.com/office/drawing/2014/main" id="{AE3B1294-205A-7C20-30C8-1621550F8FB5}"/>
              </a:ext>
            </a:extLst>
          </p:cNvPr>
          <p:cNvGrpSpPr/>
          <p:nvPr/>
        </p:nvGrpSpPr>
        <p:grpSpPr>
          <a:xfrm>
            <a:off x="779058" y="1997121"/>
            <a:ext cx="5427187" cy="3041806"/>
            <a:chOff x="1048491" y="3308550"/>
            <a:chExt cx="3601332" cy="2205715"/>
          </a:xfrm>
        </p:grpSpPr>
        <p:pic>
          <p:nvPicPr>
            <p:cNvPr id="8" name="Picture 7">
              <a:extLst>
                <a:ext uri="{FF2B5EF4-FFF2-40B4-BE49-F238E27FC236}">
                  <a16:creationId xmlns:a16="http://schemas.microsoft.com/office/drawing/2014/main" id="{61C8BFD7-0081-8491-7EF8-8710CB424D56}"/>
                </a:ext>
              </a:extLst>
            </p:cNvPr>
            <p:cNvPicPr>
              <a:picLocks noChangeAspect="1"/>
            </p:cNvPicPr>
            <p:nvPr/>
          </p:nvPicPr>
          <p:blipFill>
            <a:blip r:embed="rId4"/>
            <a:stretch>
              <a:fillRect/>
            </a:stretch>
          </p:blipFill>
          <p:spPr>
            <a:xfrm>
              <a:off x="1048491" y="3308550"/>
              <a:ext cx="3601332" cy="2205715"/>
            </a:xfrm>
            <a:prstGeom prst="rect">
              <a:avLst/>
            </a:prstGeom>
          </p:spPr>
        </p:pic>
        <p:sp>
          <p:nvSpPr>
            <p:cNvPr id="9" name="TextBox 8">
              <a:extLst>
                <a:ext uri="{FF2B5EF4-FFF2-40B4-BE49-F238E27FC236}">
                  <a16:creationId xmlns:a16="http://schemas.microsoft.com/office/drawing/2014/main" id="{25B5FF5F-650F-E7A2-3288-7C696370E659}"/>
                </a:ext>
              </a:extLst>
            </p:cNvPr>
            <p:cNvSpPr txBox="1"/>
            <p:nvPr/>
          </p:nvSpPr>
          <p:spPr>
            <a:xfrm>
              <a:off x="1427426" y="3632237"/>
              <a:ext cx="2843461" cy="1213970"/>
            </a:xfrm>
            <a:prstGeom prst="rect">
              <a:avLst/>
            </a:prstGeom>
            <a:noFill/>
          </p:spPr>
          <p:txBody>
            <a:bodyPr wrap="square">
              <a:spAutoFit/>
            </a:bodyPr>
            <a:lstStyle/>
            <a:p>
              <a:pPr algn="ctr"/>
              <a:r>
                <a:rPr lang="en-GB">
                  <a:solidFill>
                    <a:schemeClr val="bg2"/>
                  </a:solidFill>
                </a:rPr>
                <a:t>Discuss the ways in which engagement could be improved with DSC governance to increase involvement.</a:t>
              </a:r>
            </a:p>
            <a:p>
              <a:pPr algn="ctr"/>
              <a:endParaRPr lang="en-GB" b="1">
                <a:solidFill>
                  <a:schemeClr val="bg2"/>
                </a:solidFill>
              </a:endParaRPr>
            </a:p>
          </p:txBody>
        </p:sp>
      </p:grpSp>
    </p:spTree>
    <p:extLst>
      <p:ext uri="{BB962C8B-B14F-4D97-AF65-F5344CB8AC3E}">
        <p14:creationId xmlns:p14="http://schemas.microsoft.com/office/powerpoint/2010/main" val="781657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00050-05F0-E5C8-A80B-875C73120811}"/>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AE28461C-739F-F3BB-5A39-D1730696E193}"/>
              </a:ext>
            </a:extLst>
          </p:cNvPr>
          <p:cNvSpPr>
            <a:spLocks noGrp="1"/>
          </p:cNvSpPr>
          <p:nvPr>
            <p:ph type="body" sz="quarter" idx="24"/>
          </p:nvPr>
        </p:nvSpPr>
        <p:spPr>
          <a:xfrm>
            <a:off x="6933235" y="3105168"/>
            <a:ext cx="4484930" cy="1767773"/>
          </a:xfrm>
        </p:spPr>
        <p:txBody>
          <a:bodyPr/>
          <a:lstStyle/>
          <a:p>
            <a:pPr algn="r"/>
            <a:r>
              <a:rPr lang="en-US" sz="5400"/>
              <a:t>Strategy</a:t>
            </a:r>
          </a:p>
          <a:p>
            <a:pPr algn="r"/>
            <a:r>
              <a:rPr lang="en-US" sz="5400"/>
              <a:t>Update</a:t>
            </a:r>
          </a:p>
        </p:txBody>
      </p:sp>
      <p:sp>
        <p:nvSpPr>
          <p:cNvPr id="7" name="Text Placeholder 6">
            <a:extLst>
              <a:ext uri="{FF2B5EF4-FFF2-40B4-BE49-F238E27FC236}">
                <a16:creationId xmlns:a16="http://schemas.microsoft.com/office/drawing/2014/main" id="{17610692-F827-69C2-F139-FDD8C4D971A0}"/>
              </a:ext>
            </a:extLst>
          </p:cNvPr>
          <p:cNvSpPr>
            <a:spLocks noGrp="1"/>
          </p:cNvSpPr>
          <p:nvPr>
            <p:ph type="body" sz="quarter" idx="25"/>
          </p:nvPr>
        </p:nvSpPr>
        <p:spPr>
          <a:xfrm>
            <a:off x="7048982" y="928594"/>
            <a:ext cx="4369183" cy="2265743"/>
          </a:xfrm>
        </p:spPr>
        <p:txBody>
          <a:bodyPr/>
          <a:lstStyle/>
          <a:p>
            <a:pPr algn="r"/>
            <a:r>
              <a:rPr lang="en-IN" sz="13800">
                <a:solidFill>
                  <a:schemeClr val="accent3"/>
                </a:solidFill>
              </a:rPr>
              <a:t>03</a:t>
            </a:r>
          </a:p>
        </p:txBody>
      </p:sp>
      <p:sp>
        <p:nvSpPr>
          <p:cNvPr id="5" name="TextBox 4">
            <a:extLst>
              <a:ext uri="{FF2B5EF4-FFF2-40B4-BE49-F238E27FC236}">
                <a16:creationId xmlns:a16="http://schemas.microsoft.com/office/drawing/2014/main" id="{AA01F0F8-DE49-2693-D077-5C6AB9133F8B}"/>
              </a:ext>
            </a:extLst>
          </p:cNvPr>
          <p:cNvSpPr txBox="1"/>
          <p:nvPr/>
        </p:nvSpPr>
        <p:spPr>
          <a:xfrm>
            <a:off x="5151967" y="5140078"/>
            <a:ext cx="6189132" cy="461665"/>
          </a:xfrm>
          <a:prstGeom prst="rect">
            <a:avLst/>
          </a:prstGeom>
          <a:noFill/>
        </p:spPr>
        <p:txBody>
          <a:bodyPr wrap="square">
            <a:spAutoFit/>
          </a:bodyPr>
          <a:lstStyle/>
          <a:p>
            <a:pPr algn="r"/>
            <a:r>
              <a:rPr lang="en-GB" sz="2400" b="0">
                <a:solidFill>
                  <a:schemeClr val="accent3"/>
                </a:solidFill>
              </a:rPr>
              <a:t>Presented by: </a:t>
            </a:r>
            <a:r>
              <a:rPr lang="en-GB" sz="2400" b="1">
                <a:solidFill>
                  <a:schemeClr val="accent3"/>
                </a:solidFill>
              </a:rPr>
              <a:t>Clive Nicholas</a:t>
            </a:r>
          </a:p>
        </p:txBody>
      </p:sp>
      <p:sp>
        <p:nvSpPr>
          <p:cNvPr id="4" name="Date Placeholder 1">
            <a:extLst>
              <a:ext uri="{FF2B5EF4-FFF2-40B4-BE49-F238E27FC236}">
                <a16:creationId xmlns:a16="http://schemas.microsoft.com/office/drawing/2014/main" id="{9ED98E25-8C5E-6128-A6F8-1460092D1D41}"/>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2534133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9B904-8C3C-049D-BA2E-E505F97F7FD0}"/>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F5E5E38-47A8-8798-8DDF-17F6228AFCF8}"/>
              </a:ext>
            </a:extLst>
          </p:cNvPr>
          <p:cNvSpPr>
            <a:spLocks noGrp="1"/>
          </p:cNvSpPr>
          <p:nvPr>
            <p:ph type="title"/>
          </p:nvPr>
        </p:nvSpPr>
        <p:spPr>
          <a:xfrm>
            <a:off x="1095270" y="365125"/>
            <a:ext cx="10634614" cy="637765"/>
          </a:xfrm>
        </p:spPr>
        <p:txBody>
          <a:bodyPr>
            <a:noAutofit/>
          </a:bodyPr>
          <a:lstStyle/>
          <a:p>
            <a:r>
              <a:rPr lang="en-US"/>
              <a:t>Strategy Update</a:t>
            </a:r>
            <a:endParaRPr lang="en-IN"/>
          </a:p>
        </p:txBody>
      </p:sp>
      <p:sp>
        <p:nvSpPr>
          <p:cNvPr id="3" name="Date Placeholder 1">
            <a:extLst>
              <a:ext uri="{FF2B5EF4-FFF2-40B4-BE49-F238E27FC236}">
                <a16:creationId xmlns:a16="http://schemas.microsoft.com/office/drawing/2014/main" id="{FDE9CDF4-5863-BC16-4FC2-B533D964A478}"/>
              </a:ext>
            </a:extLst>
          </p:cNvPr>
          <p:cNvSpPr>
            <a:spLocks noGrp="1"/>
          </p:cNvSpPr>
          <p:nvPr>
            <p:ph type="dt" sz="half" idx="10"/>
          </p:nvPr>
        </p:nvSpPr>
        <p:spPr>
          <a:xfrm>
            <a:off x="9588909" y="6422539"/>
            <a:ext cx="2372360" cy="228600"/>
          </a:xfrm>
        </p:spPr>
        <p:txBody>
          <a:bodyPr/>
          <a:lstStyle/>
          <a:p>
            <a:r>
              <a:rPr lang="en-US"/>
              <a:t>8 July 2025</a:t>
            </a:r>
          </a:p>
        </p:txBody>
      </p:sp>
      <p:sp>
        <p:nvSpPr>
          <p:cNvPr id="6" name="TextBox 5">
            <a:extLst>
              <a:ext uri="{FF2B5EF4-FFF2-40B4-BE49-F238E27FC236}">
                <a16:creationId xmlns:a16="http://schemas.microsoft.com/office/drawing/2014/main" id="{0DF6738C-A555-61C9-E8D1-9225DA7D06E8}"/>
              </a:ext>
            </a:extLst>
          </p:cNvPr>
          <p:cNvSpPr txBox="1"/>
          <p:nvPr/>
        </p:nvSpPr>
        <p:spPr>
          <a:xfrm>
            <a:off x="1047088" y="2015015"/>
            <a:ext cx="4567711" cy="66172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1600"/>
              <a:t>Best KPM performance</a:t>
            </a:r>
          </a:p>
          <a:p>
            <a:pPr marL="285750" indent="-285750">
              <a:spcAft>
                <a:spcPts val="600"/>
              </a:spcAft>
              <a:buFont typeface="Arial" panose="020B0604020202020204" pitchFamily="34" charset="0"/>
              <a:buChar char="•"/>
            </a:pPr>
            <a:r>
              <a:rPr lang="en-GB" sz="1600"/>
              <a:t>Best ICS survey results</a:t>
            </a:r>
          </a:p>
        </p:txBody>
      </p:sp>
      <p:sp>
        <p:nvSpPr>
          <p:cNvPr id="8" name="TextBox 7">
            <a:extLst>
              <a:ext uri="{FF2B5EF4-FFF2-40B4-BE49-F238E27FC236}">
                <a16:creationId xmlns:a16="http://schemas.microsoft.com/office/drawing/2014/main" id="{029152BA-F591-9BF9-7D30-279F321B0F48}"/>
              </a:ext>
            </a:extLst>
          </p:cNvPr>
          <p:cNvSpPr txBox="1"/>
          <p:nvPr/>
        </p:nvSpPr>
        <p:spPr>
          <a:xfrm>
            <a:off x="1047088" y="1549496"/>
            <a:ext cx="4568555" cy="369332"/>
          </a:xfrm>
          <a:prstGeom prst="rect">
            <a:avLst/>
          </a:prstGeom>
          <a:noFill/>
        </p:spPr>
        <p:txBody>
          <a:bodyPr wrap="square">
            <a:spAutoFit/>
          </a:bodyPr>
          <a:lstStyle/>
          <a:p>
            <a:pPr algn="l"/>
            <a:r>
              <a:rPr lang="en-GB">
                <a:solidFill>
                  <a:srgbClr val="6680FF"/>
                </a:solidFill>
              </a:rPr>
              <a:t>We have progressed in 2024/25</a:t>
            </a:r>
          </a:p>
        </p:txBody>
      </p:sp>
      <p:sp>
        <p:nvSpPr>
          <p:cNvPr id="9" name="TextBox 8">
            <a:extLst>
              <a:ext uri="{FF2B5EF4-FFF2-40B4-BE49-F238E27FC236}">
                <a16:creationId xmlns:a16="http://schemas.microsoft.com/office/drawing/2014/main" id="{686A8039-12D6-2856-6D0F-A5FF20421D36}"/>
              </a:ext>
            </a:extLst>
          </p:cNvPr>
          <p:cNvSpPr txBox="1"/>
          <p:nvPr/>
        </p:nvSpPr>
        <p:spPr>
          <a:xfrm>
            <a:off x="1047088" y="3290751"/>
            <a:ext cx="4567711" cy="66172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1600"/>
              <a:t>Importance of non-reported items</a:t>
            </a:r>
          </a:p>
          <a:p>
            <a:pPr marL="285750" indent="-285750">
              <a:spcAft>
                <a:spcPts val="600"/>
              </a:spcAft>
              <a:buFont typeface="Arial" panose="020B0604020202020204" pitchFamily="34" charset="0"/>
              <a:buChar char="•"/>
            </a:pPr>
            <a:r>
              <a:rPr lang="en-GB" sz="1600">
                <a:latin typeface="+mj-lt"/>
              </a:rPr>
              <a:t>Focus on continued performance</a:t>
            </a:r>
          </a:p>
        </p:txBody>
      </p:sp>
      <p:sp>
        <p:nvSpPr>
          <p:cNvPr id="10" name="TextBox 9">
            <a:extLst>
              <a:ext uri="{FF2B5EF4-FFF2-40B4-BE49-F238E27FC236}">
                <a16:creationId xmlns:a16="http://schemas.microsoft.com/office/drawing/2014/main" id="{06A86829-8C73-0B30-CF75-DBF5CD363C4E}"/>
              </a:ext>
            </a:extLst>
          </p:cNvPr>
          <p:cNvSpPr txBox="1"/>
          <p:nvPr/>
        </p:nvSpPr>
        <p:spPr>
          <a:xfrm>
            <a:off x="1047088" y="2825232"/>
            <a:ext cx="4568555" cy="369332"/>
          </a:xfrm>
          <a:prstGeom prst="rect">
            <a:avLst/>
          </a:prstGeom>
          <a:noFill/>
        </p:spPr>
        <p:txBody>
          <a:bodyPr wrap="square">
            <a:spAutoFit/>
          </a:bodyPr>
          <a:lstStyle/>
          <a:p>
            <a:pPr algn="l"/>
            <a:r>
              <a:rPr lang="en-GB">
                <a:solidFill>
                  <a:schemeClr val="accent5"/>
                </a:solidFill>
              </a:rPr>
              <a:t>There’s more to do</a:t>
            </a:r>
          </a:p>
        </p:txBody>
      </p:sp>
      <p:sp>
        <p:nvSpPr>
          <p:cNvPr id="11" name="TextBox 10">
            <a:extLst>
              <a:ext uri="{FF2B5EF4-FFF2-40B4-BE49-F238E27FC236}">
                <a16:creationId xmlns:a16="http://schemas.microsoft.com/office/drawing/2014/main" id="{038EE342-1AF8-20A0-CCE0-ABA9BE258F14}"/>
              </a:ext>
            </a:extLst>
          </p:cNvPr>
          <p:cNvSpPr txBox="1"/>
          <p:nvPr/>
        </p:nvSpPr>
        <p:spPr>
          <a:xfrm>
            <a:off x="1047088" y="4576527"/>
            <a:ext cx="4567711" cy="984885"/>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1600"/>
              <a:t>BPIRs/BP26</a:t>
            </a:r>
          </a:p>
          <a:p>
            <a:pPr marL="285750" indent="-285750">
              <a:spcAft>
                <a:spcPts val="600"/>
              </a:spcAft>
              <a:buFont typeface="Arial" panose="020B0604020202020204" pitchFamily="34" charset="0"/>
              <a:buChar char="•"/>
            </a:pPr>
            <a:r>
              <a:rPr lang="en-GB" sz="1600">
                <a:latin typeface="+mj-lt"/>
              </a:rPr>
              <a:t>Project Trident</a:t>
            </a:r>
          </a:p>
          <a:p>
            <a:pPr marL="285750" indent="-285750">
              <a:spcAft>
                <a:spcPts val="600"/>
              </a:spcAft>
              <a:buFont typeface="Arial" panose="020B0604020202020204" pitchFamily="34" charset="0"/>
              <a:buChar char="•"/>
            </a:pPr>
            <a:r>
              <a:rPr lang="en-GB" sz="1600">
                <a:latin typeface="+mj-lt"/>
              </a:rPr>
              <a:t>Decarbonisation</a:t>
            </a:r>
          </a:p>
        </p:txBody>
      </p:sp>
      <p:sp>
        <p:nvSpPr>
          <p:cNvPr id="12" name="TextBox 11">
            <a:extLst>
              <a:ext uri="{FF2B5EF4-FFF2-40B4-BE49-F238E27FC236}">
                <a16:creationId xmlns:a16="http://schemas.microsoft.com/office/drawing/2014/main" id="{E4C69DFF-80A3-ABD9-C835-E80EA0DF3BEA}"/>
              </a:ext>
            </a:extLst>
          </p:cNvPr>
          <p:cNvSpPr txBox="1"/>
          <p:nvPr/>
        </p:nvSpPr>
        <p:spPr>
          <a:xfrm>
            <a:off x="1047088" y="4091552"/>
            <a:ext cx="4568555" cy="369332"/>
          </a:xfrm>
          <a:prstGeom prst="rect">
            <a:avLst/>
          </a:prstGeom>
          <a:noFill/>
        </p:spPr>
        <p:txBody>
          <a:bodyPr wrap="square">
            <a:spAutoFit/>
          </a:bodyPr>
          <a:lstStyle/>
          <a:p>
            <a:pPr algn="l"/>
            <a:r>
              <a:rPr lang="en-GB">
                <a:solidFill>
                  <a:schemeClr val="accent3"/>
                </a:solidFill>
              </a:rPr>
              <a:t>Focus for 2025/26</a:t>
            </a:r>
          </a:p>
        </p:txBody>
      </p:sp>
      <p:pic>
        <p:nvPicPr>
          <p:cNvPr id="19" name="Picture 18">
            <a:extLst>
              <a:ext uri="{FF2B5EF4-FFF2-40B4-BE49-F238E27FC236}">
                <a16:creationId xmlns:a16="http://schemas.microsoft.com/office/drawing/2014/main" id="{C18AB864-F429-0785-2A34-D83C3E7384C7}"/>
              </a:ext>
            </a:extLst>
          </p:cNvPr>
          <p:cNvPicPr>
            <a:picLocks noChangeAspect="1"/>
          </p:cNvPicPr>
          <p:nvPr/>
        </p:nvPicPr>
        <p:blipFill>
          <a:blip r:embed="rId3"/>
          <a:srcRect/>
          <a:stretch/>
        </p:blipFill>
        <p:spPr>
          <a:xfrm>
            <a:off x="6576359" y="590864"/>
            <a:ext cx="4392347" cy="5207400"/>
          </a:xfrm>
          <a:prstGeom prst="rect">
            <a:avLst/>
          </a:prstGeom>
        </p:spPr>
      </p:pic>
    </p:spTree>
    <p:extLst>
      <p:ext uri="{BB962C8B-B14F-4D97-AF65-F5344CB8AC3E}">
        <p14:creationId xmlns:p14="http://schemas.microsoft.com/office/powerpoint/2010/main" val="2148180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585DF-53B8-8CEF-4F4E-3868483B1544}"/>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5F4B5B83-40D8-5A76-F1DD-5670AAA668CD}"/>
              </a:ext>
            </a:extLst>
          </p:cNvPr>
          <p:cNvSpPr>
            <a:spLocks noGrp="1"/>
          </p:cNvSpPr>
          <p:nvPr>
            <p:ph type="body" sz="quarter" idx="24"/>
          </p:nvPr>
        </p:nvSpPr>
        <p:spPr>
          <a:xfrm>
            <a:off x="5926238" y="3105168"/>
            <a:ext cx="5491927" cy="1767773"/>
          </a:xfrm>
        </p:spPr>
        <p:txBody>
          <a:bodyPr/>
          <a:lstStyle/>
          <a:p>
            <a:pPr algn="r"/>
            <a:r>
              <a:rPr lang="en-US" sz="5400"/>
              <a:t>Business Plan Launch (26-29)</a:t>
            </a:r>
          </a:p>
        </p:txBody>
      </p:sp>
      <p:sp>
        <p:nvSpPr>
          <p:cNvPr id="7" name="Text Placeholder 6">
            <a:extLst>
              <a:ext uri="{FF2B5EF4-FFF2-40B4-BE49-F238E27FC236}">
                <a16:creationId xmlns:a16="http://schemas.microsoft.com/office/drawing/2014/main" id="{9EBD8BA1-0ADE-0C4A-0463-3AA8A4081239}"/>
              </a:ext>
            </a:extLst>
          </p:cNvPr>
          <p:cNvSpPr>
            <a:spLocks noGrp="1"/>
          </p:cNvSpPr>
          <p:nvPr>
            <p:ph type="body" sz="quarter" idx="25"/>
          </p:nvPr>
        </p:nvSpPr>
        <p:spPr>
          <a:xfrm>
            <a:off x="7048982" y="928594"/>
            <a:ext cx="4369183" cy="2265743"/>
          </a:xfrm>
        </p:spPr>
        <p:txBody>
          <a:bodyPr/>
          <a:lstStyle/>
          <a:p>
            <a:pPr algn="r"/>
            <a:r>
              <a:rPr lang="en-IN" sz="13800">
                <a:solidFill>
                  <a:schemeClr val="accent2"/>
                </a:solidFill>
              </a:rPr>
              <a:t>04</a:t>
            </a:r>
          </a:p>
        </p:txBody>
      </p:sp>
      <p:sp>
        <p:nvSpPr>
          <p:cNvPr id="5" name="TextBox 4">
            <a:extLst>
              <a:ext uri="{FF2B5EF4-FFF2-40B4-BE49-F238E27FC236}">
                <a16:creationId xmlns:a16="http://schemas.microsoft.com/office/drawing/2014/main" id="{6F54D9EB-A491-C173-BF57-4834F8486FC4}"/>
              </a:ext>
            </a:extLst>
          </p:cNvPr>
          <p:cNvSpPr txBox="1"/>
          <p:nvPr/>
        </p:nvSpPr>
        <p:spPr>
          <a:xfrm>
            <a:off x="5151967" y="5140078"/>
            <a:ext cx="6189132" cy="461665"/>
          </a:xfrm>
          <a:prstGeom prst="rect">
            <a:avLst/>
          </a:prstGeom>
          <a:noFill/>
        </p:spPr>
        <p:txBody>
          <a:bodyPr wrap="square">
            <a:spAutoFit/>
          </a:bodyPr>
          <a:lstStyle/>
          <a:p>
            <a:pPr algn="r"/>
            <a:r>
              <a:rPr lang="en-GB" sz="2400" b="0">
                <a:solidFill>
                  <a:schemeClr val="accent2"/>
                </a:solidFill>
              </a:rPr>
              <a:t>Presented by: </a:t>
            </a:r>
            <a:r>
              <a:rPr lang="en-GB" sz="2400" b="1">
                <a:solidFill>
                  <a:schemeClr val="accent2"/>
                </a:solidFill>
              </a:rPr>
              <a:t>James Rigby</a:t>
            </a:r>
          </a:p>
        </p:txBody>
      </p:sp>
      <p:sp>
        <p:nvSpPr>
          <p:cNvPr id="4" name="Date Placeholder 1">
            <a:extLst>
              <a:ext uri="{FF2B5EF4-FFF2-40B4-BE49-F238E27FC236}">
                <a16:creationId xmlns:a16="http://schemas.microsoft.com/office/drawing/2014/main" id="{A808C0D5-6690-D228-BAA0-E363C56F6CA1}"/>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1517001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F0A6F-774E-B4C4-5EAF-21C27DEDA3F0}"/>
            </a:ext>
          </a:extLst>
        </p:cNvPr>
        <p:cNvGrpSpPr/>
        <p:nvPr/>
      </p:nvGrpSpPr>
      <p:grpSpPr>
        <a:xfrm>
          <a:off x="0" y="0"/>
          <a:ext cx="0" cy="0"/>
          <a:chOff x="0" y="0"/>
          <a:chExt cx="0" cy="0"/>
        </a:xfrm>
      </p:grpSpPr>
      <p:pic>
        <p:nvPicPr>
          <p:cNvPr id="3" name="Picture 2" descr="A blue and pink light&#10;&#10;AI-generated content may be incorrect.">
            <a:extLst>
              <a:ext uri="{FF2B5EF4-FFF2-40B4-BE49-F238E27FC236}">
                <a16:creationId xmlns:a16="http://schemas.microsoft.com/office/drawing/2014/main" id="{04AD37C0-AA2D-6232-CD31-DB76F667AC7F}"/>
              </a:ext>
            </a:extLst>
          </p:cNvPr>
          <p:cNvPicPr>
            <a:picLocks noChangeAspect="1"/>
          </p:cNvPicPr>
          <p:nvPr/>
        </p:nvPicPr>
        <p:blipFill>
          <a:blip r:embed="rId3"/>
          <a:stretch>
            <a:fillRect/>
          </a:stretch>
        </p:blipFill>
        <p:spPr>
          <a:xfrm>
            <a:off x="10036" y="9729"/>
            <a:ext cx="12192000" cy="6858000"/>
          </a:xfrm>
          <a:prstGeom prst="rect">
            <a:avLst/>
          </a:prstGeom>
        </p:spPr>
      </p:pic>
      <p:pic>
        <p:nvPicPr>
          <p:cNvPr id="2" name="Picture 1" descr="A black and white logo&#10;&#10;AI-generated content may be incorrect.">
            <a:extLst>
              <a:ext uri="{FF2B5EF4-FFF2-40B4-BE49-F238E27FC236}">
                <a16:creationId xmlns:a16="http://schemas.microsoft.com/office/drawing/2014/main" id="{C5701FE2-A703-C634-E102-A41103544BA8}"/>
              </a:ext>
            </a:extLst>
          </p:cNvPr>
          <p:cNvPicPr>
            <a:picLocks noChangeAspect="1"/>
          </p:cNvPicPr>
          <p:nvPr/>
        </p:nvPicPr>
        <p:blipFill>
          <a:blip r:embed="rId4"/>
          <a:stretch>
            <a:fillRect/>
          </a:stretch>
        </p:blipFill>
        <p:spPr>
          <a:xfrm>
            <a:off x="398432" y="343501"/>
            <a:ext cx="557817" cy="485838"/>
          </a:xfrm>
          <a:prstGeom prst="rect">
            <a:avLst/>
          </a:prstGeom>
        </p:spPr>
      </p:pic>
      <p:sp>
        <p:nvSpPr>
          <p:cNvPr id="5" name="Arrow: Pentagon 4">
            <a:extLst>
              <a:ext uri="{FF2B5EF4-FFF2-40B4-BE49-F238E27FC236}">
                <a16:creationId xmlns:a16="http://schemas.microsoft.com/office/drawing/2014/main" id="{E1EE08B3-2D55-7184-AFBC-1DC4E485C248}"/>
              </a:ext>
            </a:extLst>
          </p:cNvPr>
          <p:cNvSpPr/>
          <p:nvPr/>
        </p:nvSpPr>
        <p:spPr>
          <a:xfrm>
            <a:off x="412672" y="2967915"/>
            <a:ext cx="3109471" cy="2399251"/>
          </a:xfrm>
          <a:prstGeom prst="homePlat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solidFill>
                  <a:schemeClr val="tx1"/>
                </a:solidFill>
                <a:latin typeface="Century Gothic" panose="020B0502020202020204" pitchFamily="34" charset="0"/>
              </a:rPr>
              <a:t>Statement of Planning Principles </a:t>
            </a:r>
            <a:endParaRPr lang="en-GB" sz="2400">
              <a:solidFill>
                <a:schemeClr val="tx1"/>
              </a:solidFill>
              <a:latin typeface="Century Gothic" panose="020B0502020202020204" pitchFamily="34" charset="0"/>
            </a:endParaRPr>
          </a:p>
        </p:txBody>
      </p:sp>
      <p:sp>
        <p:nvSpPr>
          <p:cNvPr id="8" name="Arrow: Chevron 7">
            <a:extLst>
              <a:ext uri="{FF2B5EF4-FFF2-40B4-BE49-F238E27FC236}">
                <a16:creationId xmlns:a16="http://schemas.microsoft.com/office/drawing/2014/main" id="{AE9B6161-D4A6-45E0-93A8-FAE1643CC521}"/>
              </a:ext>
            </a:extLst>
          </p:cNvPr>
          <p:cNvSpPr/>
          <p:nvPr/>
        </p:nvSpPr>
        <p:spPr>
          <a:xfrm>
            <a:off x="2377118" y="2967916"/>
            <a:ext cx="3245048" cy="2399250"/>
          </a:xfrm>
          <a:prstGeom prst="chevron">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Arrow: Chevron 9">
            <a:extLst>
              <a:ext uri="{FF2B5EF4-FFF2-40B4-BE49-F238E27FC236}">
                <a16:creationId xmlns:a16="http://schemas.microsoft.com/office/drawing/2014/main" id="{310CB055-E70A-82FD-6D54-B0F52B995F72}"/>
              </a:ext>
            </a:extLst>
          </p:cNvPr>
          <p:cNvSpPr/>
          <p:nvPr/>
        </p:nvSpPr>
        <p:spPr>
          <a:xfrm>
            <a:off x="4477141" y="2967916"/>
            <a:ext cx="3245048" cy="2399250"/>
          </a:xfrm>
          <a:prstGeom prst="chevron">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36E249A-0343-292A-4C8E-D1B1468F38B6}"/>
              </a:ext>
            </a:extLst>
          </p:cNvPr>
          <p:cNvSpPr/>
          <p:nvPr/>
        </p:nvSpPr>
        <p:spPr>
          <a:xfrm>
            <a:off x="6577164" y="2967916"/>
            <a:ext cx="3245048" cy="2399250"/>
          </a:xfrm>
          <a:prstGeom prst="chevron">
            <a:avLst/>
          </a:prstGeom>
          <a:solidFill>
            <a:srgbClr val="668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Chevron 11">
            <a:extLst>
              <a:ext uri="{FF2B5EF4-FFF2-40B4-BE49-F238E27FC236}">
                <a16:creationId xmlns:a16="http://schemas.microsoft.com/office/drawing/2014/main" id="{E08A0DCD-F69B-5B54-7F6E-19492D2BBEA0}"/>
              </a:ext>
            </a:extLst>
          </p:cNvPr>
          <p:cNvSpPr/>
          <p:nvPr/>
        </p:nvSpPr>
        <p:spPr>
          <a:xfrm>
            <a:off x="8677186" y="2967916"/>
            <a:ext cx="3280096" cy="2399250"/>
          </a:xfrm>
          <a:prstGeom prst="chevron">
            <a:avLst/>
          </a:prstGeom>
          <a:solidFill>
            <a:srgbClr val="5847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Pentagon 12">
            <a:extLst>
              <a:ext uri="{FF2B5EF4-FFF2-40B4-BE49-F238E27FC236}">
                <a16:creationId xmlns:a16="http://schemas.microsoft.com/office/drawing/2014/main" id="{E8FD8E3C-E2EB-FE99-80BB-AD093F4FBA77}"/>
              </a:ext>
            </a:extLst>
          </p:cNvPr>
          <p:cNvSpPr/>
          <p:nvPr/>
        </p:nvSpPr>
        <p:spPr>
          <a:xfrm>
            <a:off x="412672" y="5491281"/>
            <a:ext cx="10738797" cy="574880"/>
          </a:xfrm>
          <a:prstGeom prst="homePlate">
            <a:avLst/>
          </a:prstGeom>
          <a:solidFill>
            <a:srgbClr val="EE45AC"/>
          </a:solidFill>
          <a:ln>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latin typeface="Century Gothic" panose="020B0502020202020204" pitchFamily="34" charset="0"/>
              </a:rPr>
              <a:t>Customer engagement &amp; assurance throughout </a:t>
            </a:r>
            <a:endParaRPr lang="en-GB" sz="2400" b="1">
              <a:latin typeface="Century Gothic" panose="020B0502020202020204" pitchFamily="34" charset="0"/>
            </a:endParaRPr>
          </a:p>
        </p:txBody>
      </p:sp>
      <p:sp>
        <p:nvSpPr>
          <p:cNvPr id="14" name="TextBox 13">
            <a:extLst>
              <a:ext uri="{FF2B5EF4-FFF2-40B4-BE49-F238E27FC236}">
                <a16:creationId xmlns:a16="http://schemas.microsoft.com/office/drawing/2014/main" id="{5761BE16-CBA4-35B8-D694-69CCCBB78F9F}"/>
              </a:ext>
            </a:extLst>
          </p:cNvPr>
          <p:cNvSpPr txBox="1"/>
          <p:nvPr/>
        </p:nvSpPr>
        <p:spPr>
          <a:xfrm>
            <a:off x="3749891" y="3906131"/>
            <a:ext cx="1598144" cy="461665"/>
          </a:xfrm>
          <a:prstGeom prst="rect">
            <a:avLst/>
          </a:prstGeom>
          <a:noFill/>
        </p:spPr>
        <p:txBody>
          <a:bodyPr wrap="square" rtlCol="0">
            <a:spAutoFit/>
          </a:bodyPr>
          <a:lstStyle/>
          <a:p>
            <a:r>
              <a:rPr lang="en-US" sz="2400">
                <a:solidFill>
                  <a:schemeClr val="bg1"/>
                </a:solidFill>
                <a:latin typeface="Century Gothic" panose="020B0502020202020204" pitchFamily="34" charset="0"/>
              </a:rPr>
              <a:t>Draft 1</a:t>
            </a:r>
            <a:endParaRPr lang="en-GB" sz="2400">
              <a:solidFill>
                <a:schemeClr val="bg1"/>
              </a:solidFill>
              <a:latin typeface="Century Gothic" panose="020B0502020202020204" pitchFamily="34" charset="0"/>
            </a:endParaRPr>
          </a:p>
        </p:txBody>
      </p:sp>
      <p:sp>
        <p:nvSpPr>
          <p:cNvPr id="15" name="TextBox 14">
            <a:extLst>
              <a:ext uri="{FF2B5EF4-FFF2-40B4-BE49-F238E27FC236}">
                <a16:creationId xmlns:a16="http://schemas.microsoft.com/office/drawing/2014/main" id="{ABA28DCC-3684-14BA-ED6F-23050F808941}"/>
              </a:ext>
            </a:extLst>
          </p:cNvPr>
          <p:cNvSpPr txBox="1"/>
          <p:nvPr/>
        </p:nvSpPr>
        <p:spPr>
          <a:xfrm>
            <a:off x="5850051" y="3906129"/>
            <a:ext cx="1598144" cy="461665"/>
          </a:xfrm>
          <a:prstGeom prst="rect">
            <a:avLst/>
          </a:prstGeom>
          <a:noFill/>
        </p:spPr>
        <p:txBody>
          <a:bodyPr wrap="square" rtlCol="0">
            <a:spAutoFit/>
          </a:bodyPr>
          <a:lstStyle/>
          <a:p>
            <a:r>
              <a:rPr lang="en-US" sz="2400">
                <a:solidFill>
                  <a:schemeClr val="bg1"/>
                </a:solidFill>
                <a:latin typeface="Century Gothic" panose="020B0502020202020204" pitchFamily="34" charset="0"/>
              </a:rPr>
              <a:t>Draft 2</a:t>
            </a:r>
            <a:endParaRPr lang="en-GB" sz="2400">
              <a:solidFill>
                <a:schemeClr val="bg1"/>
              </a:solidFill>
              <a:latin typeface="Century Gothic" panose="020B0502020202020204" pitchFamily="34" charset="0"/>
            </a:endParaRPr>
          </a:p>
        </p:txBody>
      </p:sp>
      <p:sp>
        <p:nvSpPr>
          <p:cNvPr id="16" name="TextBox 15">
            <a:extLst>
              <a:ext uri="{FF2B5EF4-FFF2-40B4-BE49-F238E27FC236}">
                <a16:creationId xmlns:a16="http://schemas.microsoft.com/office/drawing/2014/main" id="{B37EA848-255B-7598-A503-1062F3EE9ED0}"/>
              </a:ext>
            </a:extLst>
          </p:cNvPr>
          <p:cNvSpPr txBox="1"/>
          <p:nvPr/>
        </p:nvSpPr>
        <p:spPr>
          <a:xfrm>
            <a:off x="7884023" y="3721463"/>
            <a:ext cx="1107435" cy="830997"/>
          </a:xfrm>
          <a:prstGeom prst="rect">
            <a:avLst/>
          </a:prstGeom>
          <a:noFill/>
        </p:spPr>
        <p:txBody>
          <a:bodyPr wrap="square" rtlCol="0">
            <a:spAutoFit/>
          </a:bodyPr>
          <a:lstStyle/>
          <a:p>
            <a:pPr algn="ctr"/>
            <a:r>
              <a:rPr lang="en-US" sz="2400">
                <a:solidFill>
                  <a:schemeClr val="bg1"/>
                </a:solidFill>
                <a:latin typeface="Century Gothic" panose="020B0502020202020204" pitchFamily="34" charset="0"/>
              </a:rPr>
              <a:t>Final Draft </a:t>
            </a:r>
            <a:endParaRPr lang="en-GB" sz="2400">
              <a:solidFill>
                <a:schemeClr val="bg1"/>
              </a:solidFill>
              <a:latin typeface="Century Gothic" panose="020B0502020202020204" pitchFamily="34" charset="0"/>
            </a:endParaRPr>
          </a:p>
        </p:txBody>
      </p:sp>
      <p:sp>
        <p:nvSpPr>
          <p:cNvPr id="17" name="TextBox 16">
            <a:extLst>
              <a:ext uri="{FF2B5EF4-FFF2-40B4-BE49-F238E27FC236}">
                <a16:creationId xmlns:a16="http://schemas.microsoft.com/office/drawing/2014/main" id="{5E724451-063B-065C-12F8-68358E17AD37}"/>
              </a:ext>
            </a:extLst>
          </p:cNvPr>
          <p:cNvSpPr txBox="1"/>
          <p:nvPr/>
        </p:nvSpPr>
        <p:spPr>
          <a:xfrm>
            <a:off x="9721457" y="3536796"/>
            <a:ext cx="1513248" cy="1200329"/>
          </a:xfrm>
          <a:prstGeom prst="rect">
            <a:avLst/>
          </a:prstGeom>
          <a:noFill/>
        </p:spPr>
        <p:txBody>
          <a:bodyPr wrap="square" rtlCol="0">
            <a:spAutoFit/>
          </a:bodyPr>
          <a:lstStyle/>
          <a:p>
            <a:pPr algn="ctr"/>
            <a:r>
              <a:rPr lang="en-US" sz="2400">
                <a:solidFill>
                  <a:schemeClr val="bg1"/>
                </a:solidFill>
                <a:latin typeface="Century Gothic" panose="020B0502020202020204" pitchFamily="34" charset="0"/>
              </a:rPr>
              <a:t>BP26</a:t>
            </a:r>
          </a:p>
          <a:p>
            <a:pPr algn="ctr"/>
            <a:r>
              <a:rPr lang="en-US" sz="2400">
                <a:solidFill>
                  <a:schemeClr val="bg1"/>
                </a:solidFill>
                <a:latin typeface="Century Gothic" panose="020B0502020202020204" pitchFamily="34" charset="0"/>
              </a:rPr>
              <a:t>Final version</a:t>
            </a:r>
            <a:endParaRPr lang="en-GB" sz="2400">
              <a:solidFill>
                <a:schemeClr val="bg1"/>
              </a:solidFill>
              <a:latin typeface="Century Gothic" panose="020B0502020202020204" pitchFamily="34" charset="0"/>
            </a:endParaRPr>
          </a:p>
        </p:txBody>
      </p:sp>
      <p:sp>
        <p:nvSpPr>
          <p:cNvPr id="4" name="TextBox 3">
            <a:extLst>
              <a:ext uri="{FF2B5EF4-FFF2-40B4-BE49-F238E27FC236}">
                <a16:creationId xmlns:a16="http://schemas.microsoft.com/office/drawing/2014/main" id="{E32156A5-6A99-7956-64E0-14D43CB2D375}"/>
              </a:ext>
            </a:extLst>
          </p:cNvPr>
          <p:cNvSpPr txBox="1"/>
          <p:nvPr/>
        </p:nvSpPr>
        <p:spPr>
          <a:xfrm>
            <a:off x="811439" y="4971822"/>
            <a:ext cx="1579596" cy="369332"/>
          </a:xfrm>
          <a:prstGeom prst="rect">
            <a:avLst/>
          </a:prstGeom>
          <a:noFill/>
        </p:spPr>
        <p:txBody>
          <a:bodyPr wrap="square" rtlCol="0">
            <a:spAutoFit/>
          </a:bodyPr>
          <a:lstStyle/>
          <a:p>
            <a:r>
              <a:rPr lang="en-GB"/>
              <a:t>Jun/Jul-25</a:t>
            </a:r>
          </a:p>
        </p:txBody>
      </p:sp>
      <p:sp>
        <p:nvSpPr>
          <p:cNvPr id="7" name="TextBox 6">
            <a:extLst>
              <a:ext uri="{FF2B5EF4-FFF2-40B4-BE49-F238E27FC236}">
                <a16:creationId xmlns:a16="http://schemas.microsoft.com/office/drawing/2014/main" id="{FBD738A3-6667-A775-FE92-23ED706DD584}"/>
              </a:ext>
            </a:extLst>
          </p:cNvPr>
          <p:cNvSpPr txBox="1"/>
          <p:nvPr/>
        </p:nvSpPr>
        <p:spPr>
          <a:xfrm>
            <a:off x="5586116" y="4971213"/>
            <a:ext cx="1047178" cy="369332"/>
          </a:xfrm>
          <a:prstGeom prst="rect">
            <a:avLst/>
          </a:prstGeom>
          <a:noFill/>
        </p:spPr>
        <p:txBody>
          <a:bodyPr wrap="square" rtlCol="0">
            <a:spAutoFit/>
          </a:bodyPr>
          <a:lstStyle/>
          <a:p>
            <a:r>
              <a:rPr lang="en-GB"/>
              <a:t>Nov-25</a:t>
            </a:r>
          </a:p>
        </p:txBody>
      </p:sp>
      <p:sp>
        <p:nvSpPr>
          <p:cNvPr id="9" name="TextBox 8">
            <a:extLst>
              <a:ext uri="{FF2B5EF4-FFF2-40B4-BE49-F238E27FC236}">
                <a16:creationId xmlns:a16="http://schemas.microsoft.com/office/drawing/2014/main" id="{94458D28-7AE4-F33A-E8FB-BB216C77CE4E}"/>
              </a:ext>
            </a:extLst>
          </p:cNvPr>
          <p:cNvSpPr txBox="1"/>
          <p:nvPr/>
        </p:nvSpPr>
        <p:spPr>
          <a:xfrm>
            <a:off x="7561091" y="4971213"/>
            <a:ext cx="1047178" cy="369332"/>
          </a:xfrm>
          <a:prstGeom prst="rect">
            <a:avLst/>
          </a:prstGeom>
          <a:noFill/>
        </p:spPr>
        <p:txBody>
          <a:bodyPr wrap="square" rtlCol="0">
            <a:spAutoFit/>
          </a:bodyPr>
          <a:lstStyle/>
          <a:p>
            <a:r>
              <a:rPr lang="en-GB"/>
              <a:t>Dec-25</a:t>
            </a:r>
          </a:p>
        </p:txBody>
      </p:sp>
      <p:sp>
        <p:nvSpPr>
          <p:cNvPr id="18" name="TextBox 17">
            <a:extLst>
              <a:ext uri="{FF2B5EF4-FFF2-40B4-BE49-F238E27FC236}">
                <a16:creationId xmlns:a16="http://schemas.microsoft.com/office/drawing/2014/main" id="{D53129D6-9DBA-4874-D312-E0523E476A21}"/>
              </a:ext>
            </a:extLst>
          </p:cNvPr>
          <p:cNvSpPr txBox="1"/>
          <p:nvPr/>
        </p:nvSpPr>
        <p:spPr>
          <a:xfrm>
            <a:off x="9638002" y="4971213"/>
            <a:ext cx="1047178" cy="369332"/>
          </a:xfrm>
          <a:prstGeom prst="rect">
            <a:avLst/>
          </a:prstGeom>
          <a:noFill/>
        </p:spPr>
        <p:txBody>
          <a:bodyPr wrap="square" rtlCol="0">
            <a:spAutoFit/>
          </a:bodyPr>
          <a:lstStyle/>
          <a:p>
            <a:r>
              <a:rPr lang="en-GB"/>
              <a:t>Jan-26</a:t>
            </a:r>
          </a:p>
        </p:txBody>
      </p:sp>
      <p:sp>
        <p:nvSpPr>
          <p:cNvPr id="19" name="TextBox 18">
            <a:extLst>
              <a:ext uri="{FF2B5EF4-FFF2-40B4-BE49-F238E27FC236}">
                <a16:creationId xmlns:a16="http://schemas.microsoft.com/office/drawing/2014/main" id="{F27E8BC2-9EB7-0A78-B9FB-2C163FF6E154}"/>
              </a:ext>
            </a:extLst>
          </p:cNvPr>
          <p:cNvSpPr txBox="1"/>
          <p:nvPr/>
        </p:nvSpPr>
        <p:spPr>
          <a:xfrm>
            <a:off x="3491243" y="4971213"/>
            <a:ext cx="1047178" cy="369332"/>
          </a:xfrm>
          <a:prstGeom prst="rect">
            <a:avLst/>
          </a:prstGeom>
          <a:noFill/>
        </p:spPr>
        <p:txBody>
          <a:bodyPr wrap="square" rtlCol="0">
            <a:spAutoFit/>
          </a:bodyPr>
          <a:lstStyle/>
          <a:p>
            <a:r>
              <a:rPr lang="en-GB"/>
              <a:t>Sep-25</a:t>
            </a:r>
          </a:p>
        </p:txBody>
      </p:sp>
      <p:sp>
        <p:nvSpPr>
          <p:cNvPr id="21" name="TextBox 20">
            <a:extLst>
              <a:ext uri="{FF2B5EF4-FFF2-40B4-BE49-F238E27FC236}">
                <a16:creationId xmlns:a16="http://schemas.microsoft.com/office/drawing/2014/main" id="{FAE6E222-CD36-8FF8-2359-6F9A10B9AE68}"/>
              </a:ext>
            </a:extLst>
          </p:cNvPr>
          <p:cNvSpPr txBox="1"/>
          <p:nvPr/>
        </p:nvSpPr>
        <p:spPr>
          <a:xfrm>
            <a:off x="677340" y="1561051"/>
            <a:ext cx="10094011" cy="830997"/>
          </a:xfrm>
          <a:prstGeom prst="rect">
            <a:avLst/>
          </a:prstGeom>
          <a:noFill/>
        </p:spPr>
        <p:txBody>
          <a:bodyPr wrap="square">
            <a:spAutoFit/>
          </a:bodyPr>
          <a:lstStyle/>
          <a:p>
            <a:r>
              <a:rPr lang="en-GB" sz="2400" kern="0">
                <a:solidFill>
                  <a:schemeClr val="bg1"/>
                </a:solidFill>
                <a:latin typeface="Century Gothic" panose="020B0502020202020204" pitchFamily="34" charset="0"/>
                <a:cs typeface="Arial"/>
                <a:sym typeface="Arial"/>
              </a:rPr>
              <a:t>The Statement of Planning Principles is the first ‘formal’ opportunity for us to engage Customers and act on feedback. </a:t>
            </a:r>
            <a:endParaRPr lang="en-GB" sz="2400">
              <a:solidFill>
                <a:schemeClr val="bg1"/>
              </a:solidFill>
            </a:endParaRPr>
          </a:p>
        </p:txBody>
      </p:sp>
      <p:sp>
        <p:nvSpPr>
          <p:cNvPr id="20" name="Title 19">
            <a:extLst>
              <a:ext uri="{FF2B5EF4-FFF2-40B4-BE49-F238E27FC236}">
                <a16:creationId xmlns:a16="http://schemas.microsoft.com/office/drawing/2014/main" id="{F59E844D-C8C2-BC14-144E-5DEBF6287778}"/>
              </a:ext>
            </a:extLst>
          </p:cNvPr>
          <p:cNvSpPr>
            <a:spLocks noGrp="1"/>
          </p:cNvSpPr>
          <p:nvPr>
            <p:ph type="title"/>
          </p:nvPr>
        </p:nvSpPr>
        <p:spPr/>
        <p:txBody>
          <a:bodyPr/>
          <a:lstStyle/>
          <a:p>
            <a:r>
              <a:rPr lang="en-GB"/>
              <a:t>BP26 Timeline</a:t>
            </a:r>
          </a:p>
        </p:txBody>
      </p:sp>
      <p:sp>
        <p:nvSpPr>
          <p:cNvPr id="6" name="Date Placeholder 1">
            <a:extLst>
              <a:ext uri="{FF2B5EF4-FFF2-40B4-BE49-F238E27FC236}">
                <a16:creationId xmlns:a16="http://schemas.microsoft.com/office/drawing/2014/main" id="{680EE58D-F1A6-F616-37F5-2A2370845352}"/>
              </a:ext>
            </a:extLst>
          </p:cNvPr>
          <p:cNvSpPr>
            <a:spLocks noGrp="1"/>
          </p:cNvSpPr>
          <p:nvPr>
            <p:ph type="dt" sz="half" idx="10"/>
          </p:nvPr>
        </p:nvSpPr>
        <p:spPr>
          <a:xfrm>
            <a:off x="9588909" y="6433690"/>
            <a:ext cx="2372360" cy="228600"/>
          </a:xfrm>
        </p:spPr>
        <p:txBody>
          <a:bodyPr/>
          <a:lstStyle/>
          <a:p>
            <a:r>
              <a:rPr lang="en-US"/>
              <a:t>8 July 2025</a:t>
            </a:r>
          </a:p>
        </p:txBody>
      </p:sp>
    </p:spTree>
    <p:extLst>
      <p:ext uri="{BB962C8B-B14F-4D97-AF65-F5344CB8AC3E}">
        <p14:creationId xmlns:p14="http://schemas.microsoft.com/office/powerpoint/2010/main" val="2400925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5F7067-E307-C27B-4BEA-ED08754890E4}"/>
              </a:ext>
            </a:extLst>
          </p:cNvPr>
          <p:cNvSpPr>
            <a:spLocks noGrp="1"/>
          </p:cNvSpPr>
          <p:nvPr>
            <p:ph type="title"/>
          </p:nvPr>
        </p:nvSpPr>
        <p:spPr/>
        <p:txBody>
          <a:bodyPr/>
          <a:lstStyle/>
          <a:p>
            <a:r>
              <a:rPr lang="en-GB"/>
              <a:t>Statement of Planning Principles (SPP)</a:t>
            </a:r>
          </a:p>
        </p:txBody>
      </p:sp>
      <p:sp>
        <p:nvSpPr>
          <p:cNvPr id="4" name="TextBox 3">
            <a:extLst>
              <a:ext uri="{FF2B5EF4-FFF2-40B4-BE49-F238E27FC236}">
                <a16:creationId xmlns:a16="http://schemas.microsoft.com/office/drawing/2014/main" id="{11015885-06BF-853C-95F3-659F606E36C0}"/>
              </a:ext>
            </a:extLst>
          </p:cNvPr>
          <p:cNvSpPr txBox="1"/>
          <p:nvPr/>
        </p:nvSpPr>
        <p:spPr>
          <a:xfrm>
            <a:off x="398433" y="1560055"/>
            <a:ext cx="10831042" cy="3385542"/>
          </a:xfrm>
          <a:prstGeom prst="rect">
            <a:avLst/>
          </a:prstGeom>
          <a:noFill/>
        </p:spPr>
        <p:txBody>
          <a:bodyPr wrap="square">
            <a:spAutoFit/>
          </a:bodyPr>
          <a:lstStyle/>
          <a:p>
            <a:pPr defTabSz="1219170">
              <a:buClr>
                <a:srgbClr val="000000"/>
              </a:buClr>
            </a:pPr>
            <a:r>
              <a:rPr lang="en-GB" sz="2000" kern="0">
                <a:solidFill>
                  <a:srgbClr val="000000"/>
                </a:solidFill>
                <a:latin typeface="Century Gothic" panose="020B0502020202020204" pitchFamily="34" charset="0"/>
                <a:cs typeface="Arial"/>
                <a:sym typeface="Arial"/>
              </a:rPr>
              <a:t>The SPP conveys our approach to developing the BP including the proposed:</a:t>
            </a:r>
          </a:p>
          <a:p>
            <a:pPr marL="380990" indent="-380990" defTabSz="1219170">
              <a:buClr>
                <a:srgbClr val="000000"/>
              </a:buClr>
              <a:buFont typeface="Arial" panose="020B0604020202020204" pitchFamily="34" charset="0"/>
              <a:buChar char="•"/>
            </a:pPr>
            <a:endParaRPr lang="en-GB" sz="2400" kern="0">
              <a:solidFill>
                <a:srgbClr val="000000"/>
              </a:solidFill>
              <a:latin typeface="Century Gothic" panose="020B0502020202020204" pitchFamily="34" charset="0"/>
              <a:cs typeface="Arial"/>
              <a:sym typeface="Arial"/>
            </a:endParaRPr>
          </a:p>
          <a:p>
            <a:pPr marL="228594" indent="-228594" defTabSz="1219170">
              <a:buClr>
                <a:srgbClr val="000000"/>
              </a:buClr>
              <a:buFont typeface="Arial" panose="020B0604020202020204" pitchFamily="34" charset="0"/>
              <a:buChar char="•"/>
            </a:pPr>
            <a:r>
              <a:rPr lang="en-GB" kern="0">
                <a:solidFill>
                  <a:srgbClr val="000000"/>
                </a:solidFill>
                <a:latin typeface="Century Gothic" panose="020B0502020202020204" pitchFamily="34" charset="0"/>
                <a:cs typeface="Arial"/>
                <a:sym typeface="Arial"/>
              </a:rPr>
              <a:t>Presentation of </a:t>
            </a:r>
            <a:r>
              <a:rPr lang="en-GB" kern="0">
                <a:solidFill>
                  <a:srgbClr val="EE45AC"/>
                </a:solidFill>
                <a:latin typeface="Century Gothic" panose="020B0502020202020204" pitchFamily="34" charset="0"/>
                <a:sym typeface="Arial"/>
              </a:rPr>
              <a:t>content</a:t>
            </a:r>
          </a:p>
          <a:p>
            <a:pPr marL="228594" indent="-228594" defTabSz="1219170">
              <a:buClr>
                <a:srgbClr val="000000"/>
              </a:buClr>
              <a:buFont typeface="Arial" panose="020B0604020202020204" pitchFamily="34" charset="0"/>
              <a:buChar char="•"/>
            </a:pPr>
            <a:endParaRPr lang="en-GB" kern="0">
              <a:solidFill>
                <a:srgbClr val="000000"/>
              </a:solidFill>
              <a:latin typeface="Century Gothic" panose="020B0502020202020204" pitchFamily="34" charset="0"/>
              <a:cs typeface="Arial"/>
              <a:sym typeface="Arial"/>
            </a:endParaRPr>
          </a:p>
          <a:p>
            <a:pPr marL="228594" indent="-228594" defTabSz="1219170">
              <a:buClr>
                <a:srgbClr val="000000"/>
              </a:buClr>
              <a:buFont typeface="Arial" panose="020B0604020202020204" pitchFamily="34" charset="0"/>
              <a:buChar char="•"/>
            </a:pPr>
            <a:r>
              <a:rPr lang="en-GB" kern="0">
                <a:solidFill>
                  <a:srgbClr val="EE45AC"/>
                </a:solidFill>
                <a:latin typeface="Century Gothic" panose="020B0502020202020204" pitchFamily="34" charset="0"/>
                <a:sym typeface="Arial"/>
              </a:rPr>
              <a:t>Assurance</a:t>
            </a:r>
            <a:r>
              <a:rPr lang="en-GB" kern="0">
                <a:solidFill>
                  <a:srgbClr val="000000"/>
                </a:solidFill>
                <a:latin typeface="Century Gothic" panose="020B0502020202020204" pitchFamily="34" charset="0"/>
                <a:cs typeface="Arial"/>
                <a:sym typeface="Arial"/>
              </a:rPr>
              <a:t> approach</a:t>
            </a:r>
          </a:p>
          <a:p>
            <a:pPr marL="228594" indent="-228594" defTabSz="1219170">
              <a:buClr>
                <a:srgbClr val="000000"/>
              </a:buClr>
              <a:buFont typeface="Arial" panose="020B0604020202020204" pitchFamily="34" charset="0"/>
              <a:buChar char="•"/>
            </a:pPr>
            <a:endParaRPr lang="en-GB" kern="0">
              <a:solidFill>
                <a:srgbClr val="000000"/>
              </a:solidFill>
              <a:latin typeface="Century Gothic" panose="020B0502020202020204" pitchFamily="34" charset="0"/>
              <a:cs typeface="Arial"/>
              <a:sym typeface="Arial"/>
            </a:endParaRPr>
          </a:p>
          <a:p>
            <a:pPr marL="228594" indent="-228594" defTabSz="1219170">
              <a:buClr>
                <a:srgbClr val="000000"/>
              </a:buClr>
              <a:buFont typeface="Arial" panose="020B0604020202020204" pitchFamily="34" charset="0"/>
              <a:buChar char="•"/>
            </a:pPr>
            <a:r>
              <a:rPr lang="en-GB" kern="0">
                <a:solidFill>
                  <a:srgbClr val="000000"/>
                </a:solidFill>
                <a:latin typeface="Century Gothic" panose="020B0502020202020204" pitchFamily="34" charset="0"/>
                <a:cs typeface="Arial"/>
                <a:sym typeface="Arial"/>
              </a:rPr>
              <a:t>Access to </a:t>
            </a:r>
            <a:r>
              <a:rPr lang="en-GB" kern="0">
                <a:solidFill>
                  <a:srgbClr val="EE45AC"/>
                </a:solidFill>
                <a:latin typeface="Century Gothic" panose="020B0502020202020204" pitchFamily="34" charset="0"/>
                <a:sym typeface="Arial"/>
              </a:rPr>
              <a:t>experts</a:t>
            </a:r>
            <a:r>
              <a:rPr lang="en-GB" kern="0">
                <a:solidFill>
                  <a:srgbClr val="000000"/>
                </a:solidFill>
                <a:latin typeface="Century Gothic" panose="020B0502020202020204" pitchFamily="34" charset="0"/>
                <a:cs typeface="Arial"/>
                <a:sym typeface="Arial"/>
              </a:rPr>
              <a:t> and senior leadership</a:t>
            </a:r>
          </a:p>
          <a:p>
            <a:pPr marL="228594" indent="-228594" defTabSz="1219170">
              <a:buClr>
                <a:srgbClr val="000000"/>
              </a:buClr>
              <a:buFont typeface="Arial" panose="020B0604020202020204" pitchFamily="34" charset="0"/>
              <a:buChar char="•"/>
            </a:pPr>
            <a:endParaRPr lang="en-GB" kern="0">
              <a:solidFill>
                <a:srgbClr val="000000"/>
              </a:solidFill>
              <a:latin typeface="Century Gothic" panose="020B0502020202020204" pitchFamily="34" charset="0"/>
              <a:cs typeface="Arial"/>
              <a:sym typeface="Arial"/>
            </a:endParaRPr>
          </a:p>
          <a:p>
            <a:pPr marL="228594" indent="-228594" defTabSz="1219170">
              <a:buClr>
                <a:srgbClr val="000000"/>
              </a:buClr>
              <a:buFont typeface="Arial" panose="020B0604020202020204" pitchFamily="34" charset="0"/>
              <a:buChar char="•"/>
            </a:pPr>
            <a:r>
              <a:rPr lang="en-GB" kern="0">
                <a:solidFill>
                  <a:srgbClr val="EE45AC"/>
                </a:solidFill>
                <a:latin typeface="Century Gothic" panose="020B0502020202020204" pitchFamily="34" charset="0"/>
                <a:sym typeface="Arial"/>
              </a:rPr>
              <a:t>Investment</a:t>
            </a:r>
            <a:r>
              <a:rPr lang="en-GB" kern="0">
                <a:solidFill>
                  <a:srgbClr val="000000"/>
                </a:solidFill>
                <a:latin typeface="Century Gothic" panose="020B0502020202020204" pitchFamily="34" charset="0"/>
                <a:cs typeface="Arial"/>
                <a:sym typeface="Arial"/>
              </a:rPr>
              <a:t> areas</a:t>
            </a:r>
          </a:p>
          <a:p>
            <a:pPr marL="228594" indent="-228594" defTabSz="1219170">
              <a:buClr>
                <a:srgbClr val="000000"/>
              </a:buClr>
              <a:buFont typeface="Arial" panose="020B0604020202020204" pitchFamily="34" charset="0"/>
              <a:buChar char="•"/>
            </a:pPr>
            <a:endParaRPr lang="en-GB" sz="2000" kern="0">
              <a:solidFill>
                <a:srgbClr val="000000"/>
              </a:solidFill>
              <a:latin typeface="Century Gothic" panose="020B0502020202020204" pitchFamily="34" charset="0"/>
              <a:cs typeface="Arial"/>
              <a:sym typeface="Arial"/>
            </a:endParaRPr>
          </a:p>
          <a:p>
            <a:pPr defTabSz="1219170">
              <a:buClr>
                <a:srgbClr val="000000"/>
              </a:buClr>
            </a:pPr>
            <a:endParaRPr lang="en-GB" sz="2400" kern="0">
              <a:solidFill>
                <a:srgbClr val="000000"/>
              </a:solidFill>
              <a:latin typeface="Century Gothic" panose="020B0502020202020204" pitchFamily="34" charset="0"/>
              <a:cs typeface="Arial"/>
              <a:sym typeface="Arial"/>
            </a:endParaRPr>
          </a:p>
        </p:txBody>
      </p:sp>
      <p:pic>
        <p:nvPicPr>
          <p:cNvPr id="5" name="Picture 4" descr="A stack of books with text&#10;&#10;AI-generated content may be incorrect.">
            <a:extLst>
              <a:ext uri="{FF2B5EF4-FFF2-40B4-BE49-F238E27FC236}">
                <a16:creationId xmlns:a16="http://schemas.microsoft.com/office/drawing/2014/main" id="{DE5BE492-57F4-62F5-3170-10A4C801E527}"/>
              </a:ext>
            </a:extLst>
          </p:cNvPr>
          <p:cNvPicPr>
            <a:picLocks noChangeAspect="1"/>
          </p:cNvPicPr>
          <p:nvPr/>
        </p:nvPicPr>
        <p:blipFill>
          <a:blip r:embed="rId2"/>
          <a:stretch>
            <a:fillRect/>
          </a:stretch>
        </p:blipFill>
        <p:spPr>
          <a:xfrm>
            <a:off x="6523234" y="2239787"/>
            <a:ext cx="5187503" cy="3667328"/>
          </a:xfrm>
          <a:prstGeom prst="rect">
            <a:avLst/>
          </a:prstGeom>
        </p:spPr>
      </p:pic>
      <p:sp>
        <p:nvSpPr>
          <p:cNvPr id="6" name="Date Placeholder 1">
            <a:extLst>
              <a:ext uri="{FF2B5EF4-FFF2-40B4-BE49-F238E27FC236}">
                <a16:creationId xmlns:a16="http://schemas.microsoft.com/office/drawing/2014/main" id="{843C7563-FA63-2539-E77D-8853D9C9318C}"/>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3467707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984A8-8777-15A0-C3A7-3AC893E95A78}"/>
            </a:ext>
          </a:extLst>
        </p:cNvPr>
        <p:cNvGrpSpPr/>
        <p:nvPr/>
      </p:nvGrpSpPr>
      <p:grpSpPr>
        <a:xfrm>
          <a:off x="0" y="0"/>
          <a:ext cx="0" cy="0"/>
          <a:chOff x="0" y="0"/>
          <a:chExt cx="0" cy="0"/>
        </a:xfrm>
      </p:grpSpPr>
      <p:pic>
        <p:nvPicPr>
          <p:cNvPr id="3" name="Picture 2" descr="A blue and pink light&#10;&#10;AI-generated content may be incorrect.">
            <a:extLst>
              <a:ext uri="{FF2B5EF4-FFF2-40B4-BE49-F238E27FC236}">
                <a16:creationId xmlns:a16="http://schemas.microsoft.com/office/drawing/2014/main" id="{2348E115-405E-DE39-BA26-612C7ECAE929}"/>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logo&#10;&#10;AI-generated content may be incorrect.">
            <a:extLst>
              <a:ext uri="{FF2B5EF4-FFF2-40B4-BE49-F238E27FC236}">
                <a16:creationId xmlns:a16="http://schemas.microsoft.com/office/drawing/2014/main" id="{542E52A0-0068-7754-71A7-E43F402F416C}"/>
              </a:ext>
            </a:extLst>
          </p:cNvPr>
          <p:cNvPicPr>
            <a:picLocks noChangeAspect="1"/>
          </p:cNvPicPr>
          <p:nvPr/>
        </p:nvPicPr>
        <p:blipFill>
          <a:blip r:embed="rId4"/>
          <a:stretch>
            <a:fillRect/>
          </a:stretch>
        </p:blipFill>
        <p:spPr>
          <a:xfrm>
            <a:off x="398432" y="343501"/>
            <a:ext cx="557817" cy="485838"/>
          </a:xfrm>
          <a:prstGeom prst="rect">
            <a:avLst/>
          </a:prstGeom>
        </p:spPr>
      </p:pic>
      <p:sp>
        <p:nvSpPr>
          <p:cNvPr id="5" name="TextBox 4">
            <a:extLst>
              <a:ext uri="{FF2B5EF4-FFF2-40B4-BE49-F238E27FC236}">
                <a16:creationId xmlns:a16="http://schemas.microsoft.com/office/drawing/2014/main" id="{CDBADF53-4CFE-66B3-7E5D-81B35F942B27}"/>
              </a:ext>
            </a:extLst>
          </p:cNvPr>
          <p:cNvSpPr txBox="1"/>
          <p:nvPr/>
        </p:nvSpPr>
        <p:spPr>
          <a:xfrm>
            <a:off x="698750" y="1429547"/>
            <a:ext cx="10060041" cy="5016758"/>
          </a:xfrm>
          <a:prstGeom prst="rect">
            <a:avLst/>
          </a:prstGeom>
          <a:noFill/>
        </p:spPr>
        <p:txBody>
          <a:bodyPr wrap="square" rtlCol="0">
            <a:spAutoFit/>
          </a:bodyPr>
          <a:lstStyle/>
          <a:p>
            <a:pPr defTabSz="1219170">
              <a:buClr>
                <a:srgbClr val="000000"/>
              </a:buClr>
            </a:pPr>
            <a:r>
              <a:rPr lang="en-GB" sz="2000" kern="0">
                <a:solidFill>
                  <a:srgbClr val="EE45AC"/>
                </a:solidFill>
                <a:latin typeface="Century Gothic" panose="020B0502020202020204" pitchFamily="34" charset="0"/>
                <a:sym typeface="Arial"/>
              </a:rPr>
              <a:t>BP26 will propose the following </a:t>
            </a:r>
            <a:r>
              <a:rPr lang="en-GB" sz="2000" kern="0">
                <a:solidFill>
                  <a:schemeClr val="accent5"/>
                </a:solidFill>
                <a:latin typeface="Century Gothic" panose="020B0502020202020204" pitchFamily="34" charset="0"/>
                <a:sym typeface="Arial"/>
              </a:rPr>
              <a:t>investments:</a:t>
            </a:r>
          </a:p>
          <a:p>
            <a:pPr marL="285750" indent="-285750" defTabSz="1219170">
              <a:buClr>
                <a:srgbClr val="000000"/>
              </a:buClr>
              <a:buFont typeface="Arial" panose="020B0604020202020204" pitchFamily="34" charset="0"/>
              <a:buChar char="•"/>
            </a:pPr>
            <a:endParaRPr lang="en-GB" sz="2400" kern="0">
              <a:solidFill>
                <a:schemeClr val="bg1"/>
              </a:solidFill>
              <a:latin typeface="Century Gothic" panose="020B0502020202020204" pitchFamily="34" charset="0"/>
              <a:sym typeface="Arial"/>
            </a:endParaRPr>
          </a:p>
          <a:p>
            <a:pPr marL="285750" indent="-285750" defTabSz="1219170">
              <a:buClr>
                <a:schemeClr val="bg1"/>
              </a:buClr>
              <a:buFont typeface="Arial" panose="020B0604020202020204" pitchFamily="34" charset="0"/>
              <a:buChar char="•"/>
            </a:pPr>
            <a:r>
              <a:rPr lang="en-GB" kern="0">
                <a:solidFill>
                  <a:schemeClr val="bg1"/>
                </a:solidFill>
                <a:latin typeface="Century Gothic" panose="020B0502020202020204" pitchFamily="34" charset="0"/>
                <a:sym typeface="Arial"/>
              </a:rPr>
              <a:t>Project Trident </a:t>
            </a:r>
          </a:p>
          <a:p>
            <a:pPr marL="285750" indent="-285750" defTabSz="1219170">
              <a:buClr>
                <a:schemeClr val="bg1"/>
              </a:buClr>
              <a:buFont typeface="Arial" panose="020B0604020202020204" pitchFamily="34" charset="0"/>
              <a:buChar char="•"/>
            </a:pPr>
            <a:endParaRPr lang="en-GB" kern="0">
              <a:solidFill>
                <a:schemeClr val="bg1"/>
              </a:solidFill>
              <a:latin typeface="Century Gothic" panose="020B0502020202020204" pitchFamily="34" charset="0"/>
              <a:sym typeface="Arial"/>
            </a:endParaRPr>
          </a:p>
          <a:p>
            <a:pPr marL="285750" indent="-285750" defTabSz="1219170">
              <a:buClr>
                <a:schemeClr val="bg1"/>
              </a:buClr>
              <a:buFont typeface="Arial" panose="020B0604020202020204" pitchFamily="34" charset="0"/>
              <a:buChar char="•"/>
            </a:pPr>
            <a:r>
              <a:rPr lang="en-GB" kern="0">
                <a:solidFill>
                  <a:schemeClr val="bg1"/>
                </a:solidFill>
                <a:latin typeface="Century Gothic" panose="020B0502020202020204" pitchFamily="34" charset="0"/>
                <a:sym typeface="Arial"/>
              </a:rPr>
              <a:t>UK Link Sustain </a:t>
            </a:r>
          </a:p>
          <a:p>
            <a:pPr marL="285750" indent="-285750" defTabSz="1219170">
              <a:buClr>
                <a:schemeClr val="bg1"/>
              </a:buClr>
              <a:buFont typeface="Arial" panose="020B0604020202020204" pitchFamily="34" charset="0"/>
              <a:buChar char="•"/>
            </a:pPr>
            <a:endParaRPr lang="en-GB" kern="0">
              <a:solidFill>
                <a:schemeClr val="bg1"/>
              </a:solidFill>
              <a:latin typeface="Century Gothic" panose="020B0502020202020204" pitchFamily="34" charset="0"/>
              <a:sym typeface="Arial"/>
            </a:endParaRPr>
          </a:p>
          <a:p>
            <a:pPr marL="285750" indent="-285750" defTabSz="1219170">
              <a:buClr>
                <a:schemeClr val="bg1"/>
              </a:buClr>
              <a:buFont typeface="Arial" panose="020B0604020202020204" pitchFamily="34" charset="0"/>
              <a:buChar char="•"/>
            </a:pPr>
            <a:r>
              <a:rPr lang="en-GB" kern="0">
                <a:solidFill>
                  <a:schemeClr val="bg1"/>
                </a:solidFill>
                <a:latin typeface="Century Gothic" panose="020B0502020202020204" pitchFamily="34" charset="0"/>
                <a:sym typeface="Arial"/>
              </a:rPr>
              <a:t>Gemini Sustain and Regs Change</a:t>
            </a:r>
          </a:p>
          <a:p>
            <a:pPr marL="285750" indent="-285750" defTabSz="1219170">
              <a:buClr>
                <a:schemeClr val="bg1"/>
              </a:buClr>
              <a:buFont typeface="Arial" panose="020B0604020202020204" pitchFamily="34" charset="0"/>
              <a:buChar char="•"/>
            </a:pPr>
            <a:endParaRPr lang="en-GB" kern="0">
              <a:solidFill>
                <a:schemeClr val="bg1"/>
              </a:solidFill>
              <a:latin typeface="Century Gothic" panose="020B0502020202020204" pitchFamily="34" charset="0"/>
              <a:sym typeface="Arial"/>
            </a:endParaRPr>
          </a:p>
          <a:p>
            <a:pPr marL="285750" indent="-285750" defTabSz="1219170">
              <a:buClr>
                <a:schemeClr val="bg1"/>
              </a:buClr>
              <a:buFont typeface="Arial" panose="020B0604020202020204" pitchFamily="34" charset="0"/>
              <a:buChar char="•"/>
            </a:pPr>
            <a:r>
              <a:rPr lang="en-GB" kern="0">
                <a:solidFill>
                  <a:schemeClr val="bg1"/>
                </a:solidFill>
                <a:latin typeface="Century Gothic" panose="020B0502020202020204" pitchFamily="34" charset="0"/>
                <a:sym typeface="Arial"/>
              </a:rPr>
              <a:t>General Change </a:t>
            </a:r>
          </a:p>
          <a:p>
            <a:pPr marL="285750" indent="-285750" defTabSz="1219170">
              <a:buClr>
                <a:schemeClr val="bg1"/>
              </a:buClr>
              <a:buFont typeface="Arial" panose="020B0604020202020204" pitchFamily="34" charset="0"/>
              <a:buChar char="•"/>
            </a:pPr>
            <a:endParaRPr lang="en-GB" kern="0">
              <a:solidFill>
                <a:schemeClr val="bg1"/>
              </a:solidFill>
              <a:latin typeface="Century Gothic" panose="020B0502020202020204" pitchFamily="34" charset="0"/>
              <a:sym typeface="Arial"/>
            </a:endParaRPr>
          </a:p>
          <a:p>
            <a:pPr marL="285750" indent="-285750" defTabSz="1219170">
              <a:buClr>
                <a:schemeClr val="bg1"/>
              </a:buClr>
              <a:buFont typeface="Arial" panose="020B0604020202020204" pitchFamily="34" charset="0"/>
              <a:buChar char="•"/>
            </a:pPr>
            <a:r>
              <a:rPr lang="en-GB" kern="0">
                <a:solidFill>
                  <a:schemeClr val="bg1"/>
                </a:solidFill>
                <a:latin typeface="Century Gothic" panose="020B0502020202020204" pitchFamily="34" charset="0"/>
                <a:sym typeface="Arial"/>
              </a:rPr>
              <a:t>CDSP Service Development </a:t>
            </a:r>
          </a:p>
          <a:p>
            <a:pPr defTabSz="1219170">
              <a:buClr>
                <a:schemeClr val="bg1"/>
              </a:buClr>
            </a:pPr>
            <a:endParaRPr lang="en-GB" sz="2000" kern="0">
              <a:solidFill>
                <a:schemeClr val="bg1"/>
              </a:solidFill>
              <a:latin typeface="Century Gothic" panose="020B0502020202020204" pitchFamily="34" charset="0"/>
              <a:sym typeface="Arial"/>
            </a:endParaRPr>
          </a:p>
          <a:p>
            <a:pPr defTabSz="1219170">
              <a:buClr>
                <a:schemeClr val="bg1"/>
              </a:buClr>
            </a:pPr>
            <a:r>
              <a:rPr lang="en-GB" sz="2000" kern="0">
                <a:solidFill>
                  <a:schemeClr val="accent5"/>
                </a:solidFill>
                <a:latin typeface="Century Gothic" panose="020B0502020202020204" pitchFamily="34" charset="0"/>
                <a:sym typeface="Arial"/>
              </a:rPr>
              <a:t>And </a:t>
            </a:r>
            <a:r>
              <a:rPr lang="en-GB" kern="0">
                <a:solidFill>
                  <a:schemeClr val="accent5"/>
                </a:solidFill>
                <a:latin typeface="Century Gothic" panose="020B0502020202020204" pitchFamily="34" charset="0"/>
                <a:sym typeface="Arial"/>
              </a:rPr>
              <a:t>potentially: </a:t>
            </a:r>
          </a:p>
          <a:p>
            <a:pPr marL="742950" lvl="1" indent="-285750" defTabSz="1219170">
              <a:buClr>
                <a:schemeClr val="bg1"/>
              </a:buClr>
              <a:buFont typeface="Arial" panose="020B0604020202020204" pitchFamily="34" charset="0"/>
              <a:buChar char="•"/>
            </a:pPr>
            <a:r>
              <a:rPr lang="en-GB" kern="0">
                <a:solidFill>
                  <a:schemeClr val="bg2"/>
                </a:solidFill>
                <a:latin typeface="Century Gothic" panose="020B0502020202020204" pitchFamily="34" charset="0"/>
                <a:sym typeface="Arial"/>
              </a:rPr>
              <a:t>VfM Review </a:t>
            </a:r>
            <a:r>
              <a:rPr lang="en-GB" kern="0">
                <a:solidFill>
                  <a:schemeClr val="bg1"/>
                </a:solidFill>
                <a:latin typeface="Century Gothic" panose="020B0502020202020204" pitchFamily="34" charset="0"/>
                <a:sym typeface="Arial"/>
              </a:rPr>
              <a:t>2026</a:t>
            </a:r>
          </a:p>
          <a:p>
            <a:pPr marL="742950" lvl="1" indent="-285750" defTabSz="1219170">
              <a:buClr>
                <a:schemeClr val="bg1"/>
              </a:buClr>
              <a:buFont typeface="Arial" panose="020B0604020202020204" pitchFamily="34" charset="0"/>
              <a:buChar char="•"/>
            </a:pPr>
            <a:r>
              <a:rPr lang="en-GB" kern="0">
                <a:solidFill>
                  <a:schemeClr val="bg1"/>
                </a:solidFill>
                <a:latin typeface="Century Gothic" panose="020B0502020202020204" pitchFamily="34" charset="0"/>
                <a:sym typeface="Arial"/>
              </a:rPr>
              <a:t>UK Link pain points</a:t>
            </a:r>
          </a:p>
          <a:p>
            <a:pPr marL="742950" lvl="1" indent="-285750" defTabSz="1219170">
              <a:buClr>
                <a:schemeClr val="bg1"/>
              </a:buClr>
              <a:buFont typeface="Arial" panose="020B0604020202020204" pitchFamily="34" charset="0"/>
              <a:buChar char="•"/>
            </a:pPr>
            <a:r>
              <a:rPr lang="en-GB" kern="0">
                <a:solidFill>
                  <a:schemeClr val="bg1"/>
                </a:solidFill>
                <a:latin typeface="Century Gothic" panose="020B0502020202020204" pitchFamily="34" charset="0"/>
                <a:sym typeface="Arial"/>
              </a:rPr>
              <a:t>Enhanced Assurance</a:t>
            </a:r>
          </a:p>
          <a:p>
            <a:endParaRPr lang="en-GB" sz="2000">
              <a:solidFill>
                <a:schemeClr val="bg1"/>
              </a:solidFill>
            </a:endParaRPr>
          </a:p>
        </p:txBody>
      </p:sp>
      <p:sp>
        <p:nvSpPr>
          <p:cNvPr id="8" name="Title 7">
            <a:extLst>
              <a:ext uri="{FF2B5EF4-FFF2-40B4-BE49-F238E27FC236}">
                <a16:creationId xmlns:a16="http://schemas.microsoft.com/office/drawing/2014/main" id="{7BB89A13-218E-3FBE-F2E9-CDFE734EA1C3}"/>
              </a:ext>
            </a:extLst>
          </p:cNvPr>
          <p:cNvSpPr>
            <a:spLocks noGrp="1"/>
          </p:cNvSpPr>
          <p:nvPr>
            <p:ph type="title"/>
          </p:nvPr>
        </p:nvSpPr>
        <p:spPr/>
        <p:txBody>
          <a:bodyPr/>
          <a:lstStyle/>
          <a:p>
            <a:r>
              <a:rPr lang="en-GB"/>
              <a:t>Investment</a:t>
            </a:r>
          </a:p>
        </p:txBody>
      </p:sp>
      <p:pic>
        <p:nvPicPr>
          <p:cNvPr id="9" name="Picture 8" descr="A close-up of a brochure&#10;&#10;AI-generated content may be incorrect.">
            <a:extLst>
              <a:ext uri="{FF2B5EF4-FFF2-40B4-BE49-F238E27FC236}">
                <a16:creationId xmlns:a16="http://schemas.microsoft.com/office/drawing/2014/main" id="{BAF11114-3D75-0374-09E1-0A837B77D7CA}"/>
              </a:ext>
            </a:extLst>
          </p:cNvPr>
          <p:cNvPicPr>
            <a:picLocks noChangeAspect="1"/>
          </p:cNvPicPr>
          <p:nvPr/>
        </p:nvPicPr>
        <p:blipFill>
          <a:blip r:embed="rId5"/>
          <a:stretch>
            <a:fillRect/>
          </a:stretch>
        </p:blipFill>
        <p:spPr>
          <a:xfrm>
            <a:off x="5422658" y="2927869"/>
            <a:ext cx="6584516" cy="3627895"/>
          </a:xfrm>
          <a:prstGeom prst="rect">
            <a:avLst/>
          </a:prstGeom>
        </p:spPr>
      </p:pic>
      <p:sp>
        <p:nvSpPr>
          <p:cNvPr id="4" name="Date Placeholder 1">
            <a:extLst>
              <a:ext uri="{FF2B5EF4-FFF2-40B4-BE49-F238E27FC236}">
                <a16:creationId xmlns:a16="http://schemas.microsoft.com/office/drawing/2014/main" id="{9023505A-7C26-79C0-CE25-721B773B96D2}"/>
              </a:ext>
            </a:extLst>
          </p:cNvPr>
          <p:cNvSpPr>
            <a:spLocks noGrp="1"/>
          </p:cNvSpPr>
          <p:nvPr>
            <p:ph type="dt" sz="half" idx="10"/>
          </p:nvPr>
        </p:nvSpPr>
        <p:spPr>
          <a:xfrm>
            <a:off x="9588909" y="6433690"/>
            <a:ext cx="2372360" cy="228600"/>
          </a:xfrm>
        </p:spPr>
        <p:txBody>
          <a:bodyPr/>
          <a:lstStyle/>
          <a:p>
            <a:r>
              <a:rPr lang="en-US"/>
              <a:t>8 July 2025</a:t>
            </a:r>
          </a:p>
        </p:txBody>
      </p:sp>
    </p:spTree>
    <p:extLst>
      <p:ext uri="{BB962C8B-B14F-4D97-AF65-F5344CB8AC3E}">
        <p14:creationId xmlns:p14="http://schemas.microsoft.com/office/powerpoint/2010/main" val="3057225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9607C-86C5-8EA1-2E79-0F111E34A7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9D610E-AC0D-3C33-6A14-58898523EF3D}"/>
              </a:ext>
            </a:extLst>
          </p:cNvPr>
          <p:cNvSpPr txBox="1">
            <a:spLocks/>
          </p:cNvSpPr>
          <p:nvPr/>
        </p:nvSpPr>
        <p:spPr>
          <a:xfrm>
            <a:off x="1524000" y="2732102"/>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6000"/>
              <a:t>Q&amp;A</a:t>
            </a:r>
          </a:p>
        </p:txBody>
      </p:sp>
      <p:sp>
        <p:nvSpPr>
          <p:cNvPr id="3" name="Title 1">
            <a:extLst>
              <a:ext uri="{FF2B5EF4-FFF2-40B4-BE49-F238E27FC236}">
                <a16:creationId xmlns:a16="http://schemas.microsoft.com/office/drawing/2014/main" id="{B24CF438-26E6-A321-8B83-D997D3A853B3}"/>
              </a:ext>
            </a:extLst>
          </p:cNvPr>
          <p:cNvSpPr txBox="1">
            <a:spLocks/>
          </p:cNvSpPr>
          <p:nvPr/>
        </p:nvSpPr>
        <p:spPr>
          <a:xfrm>
            <a:off x="1524000" y="3586867"/>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2000" b="1">
                <a:solidFill>
                  <a:srgbClr val="57BAE5"/>
                </a:solidFill>
              </a:rPr>
              <a:t>Any questions?</a:t>
            </a:r>
          </a:p>
        </p:txBody>
      </p:sp>
    </p:spTree>
    <p:extLst>
      <p:ext uri="{BB962C8B-B14F-4D97-AF65-F5344CB8AC3E}">
        <p14:creationId xmlns:p14="http://schemas.microsoft.com/office/powerpoint/2010/main" val="27042525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FB024-3330-8A76-EF10-F118F7477BE8}"/>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76823B9B-90B6-584C-63C8-8F0A10D6AF6A}"/>
              </a:ext>
            </a:extLst>
          </p:cNvPr>
          <p:cNvSpPr>
            <a:spLocks noGrp="1"/>
          </p:cNvSpPr>
          <p:nvPr>
            <p:ph type="dt" sz="half" idx="10"/>
          </p:nvPr>
        </p:nvSpPr>
        <p:spPr/>
        <p:txBody>
          <a:bodyPr/>
          <a:lstStyle/>
          <a:p>
            <a:fld id="{B2ED5264-F590-4DBE-9288-D6591EA4914B}" type="datetime4">
              <a:rPr lang="en-US" smtClean="0"/>
              <a:t>July 22, 2025</a:t>
            </a:fld>
            <a:endParaRPr lang="en-US"/>
          </a:p>
        </p:txBody>
      </p:sp>
      <p:sp>
        <p:nvSpPr>
          <p:cNvPr id="4" name="Title 3">
            <a:extLst>
              <a:ext uri="{FF2B5EF4-FFF2-40B4-BE49-F238E27FC236}">
                <a16:creationId xmlns:a16="http://schemas.microsoft.com/office/drawing/2014/main" id="{389C96E7-4601-202C-F997-651EE7D22A63}"/>
              </a:ext>
            </a:extLst>
          </p:cNvPr>
          <p:cNvSpPr>
            <a:spLocks noGrp="1"/>
          </p:cNvSpPr>
          <p:nvPr>
            <p:ph type="ctrTitle"/>
          </p:nvPr>
        </p:nvSpPr>
        <p:spPr/>
        <p:txBody>
          <a:bodyPr/>
          <a:lstStyle/>
          <a:p>
            <a:r>
              <a:rPr lang="en-GB"/>
              <a:t>Interactive Session 2</a:t>
            </a:r>
          </a:p>
        </p:txBody>
      </p:sp>
      <p:sp>
        <p:nvSpPr>
          <p:cNvPr id="3" name="Text Placeholder 2">
            <a:extLst>
              <a:ext uri="{FF2B5EF4-FFF2-40B4-BE49-F238E27FC236}">
                <a16:creationId xmlns:a16="http://schemas.microsoft.com/office/drawing/2014/main" id="{A813FC40-16DA-D567-EBC6-9D6AC0A1BDF6}"/>
              </a:ext>
            </a:extLst>
          </p:cNvPr>
          <p:cNvSpPr>
            <a:spLocks noGrp="1"/>
          </p:cNvSpPr>
          <p:nvPr>
            <p:ph type="subTitle" idx="1"/>
          </p:nvPr>
        </p:nvSpPr>
        <p:spPr/>
        <p:txBody>
          <a:bodyPr/>
          <a:lstStyle/>
          <a:p>
            <a:r>
              <a:rPr lang="en-GB" b="0"/>
              <a:t>BP26 Approach &amp; Investment Areas </a:t>
            </a:r>
          </a:p>
        </p:txBody>
      </p:sp>
    </p:spTree>
    <p:extLst>
      <p:ext uri="{BB962C8B-B14F-4D97-AF65-F5344CB8AC3E}">
        <p14:creationId xmlns:p14="http://schemas.microsoft.com/office/powerpoint/2010/main" val="41148556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12E281D-80D4-5908-E1A7-82C4F630FE08}"/>
              </a:ext>
            </a:extLst>
          </p:cNvPr>
          <p:cNvSpPr>
            <a:spLocks noGrp="1"/>
          </p:cNvSpPr>
          <p:nvPr>
            <p:ph type="title"/>
          </p:nvPr>
        </p:nvSpPr>
        <p:spPr>
          <a:xfrm>
            <a:off x="1116536" y="343859"/>
            <a:ext cx="10634614" cy="637765"/>
          </a:xfrm>
        </p:spPr>
        <p:txBody>
          <a:bodyPr>
            <a:noAutofit/>
          </a:bodyPr>
          <a:lstStyle/>
          <a:p>
            <a:r>
              <a:rPr lang="en-US" sz="4000"/>
              <a:t>Poll</a:t>
            </a:r>
            <a:endParaRPr lang="en-IN" sz="4000"/>
          </a:p>
        </p:txBody>
      </p:sp>
      <p:pic>
        <p:nvPicPr>
          <p:cNvPr id="15" name="Picture 14">
            <a:extLst>
              <a:ext uri="{FF2B5EF4-FFF2-40B4-BE49-F238E27FC236}">
                <a16:creationId xmlns:a16="http://schemas.microsoft.com/office/drawing/2014/main" id="{EBC99464-5AFE-DDA0-79B0-2AE51A3FE0E1}"/>
              </a:ext>
            </a:extLst>
          </p:cNvPr>
          <p:cNvPicPr>
            <a:picLocks noChangeAspect="1"/>
          </p:cNvPicPr>
          <p:nvPr/>
        </p:nvPicPr>
        <p:blipFill>
          <a:blip r:embed="rId3"/>
          <a:stretch>
            <a:fillRect/>
          </a:stretch>
        </p:blipFill>
        <p:spPr>
          <a:xfrm>
            <a:off x="669970" y="1696329"/>
            <a:ext cx="1209335" cy="1263810"/>
          </a:xfrm>
          <a:prstGeom prst="rect">
            <a:avLst/>
          </a:prstGeom>
        </p:spPr>
      </p:pic>
      <p:pic>
        <p:nvPicPr>
          <p:cNvPr id="17" name="Picture 16">
            <a:extLst>
              <a:ext uri="{FF2B5EF4-FFF2-40B4-BE49-F238E27FC236}">
                <a16:creationId xmlns:a16="http://schemas.microsoft.com/office/drawing/2014/main" id="{24ECF845-AACF-0879-F2B7-93282642B8E6}"/>
              </a:ext>
            </a:extLst>
          </p:cNvPr>
          <p:cNvPicPr>
            <a:picLocks noChangeAspect="1"/>
          </p:cNvPicPr>
          <p:nvPr/>
        </p:nvPicPr>
        <p:blipFill>
          <a:blip r:embed="rId4"/>
          <a:stretch>
            <a:fillRect/>
          </a:stretch>
        </p:blipFill>
        <p:spPr>
          <a:xfrm>
            <a:off x="629704" y="3587291"/>
            <a:ext cx="1249602" cy="1224357"/>
          </a:xfrm>
          <a:prstGeom prst="rect">
            <a:avLst/>
          </a:prstGeom>
        </p:spPr>
      </p:pic>
      <p:sp>
        <p:nvSpPr>
          <p:cNvPr id="21" name="TextBox 20">
            <a:extLst>
              <a:ext uri="{FF2B5EF4-FFF2-40B4-BE49-F238E27FC236}">
                <a16:creationId xmlns:a16="http://schemas.microsoft.com/office/drawing/2014/main" id="{B8280FF1-715A-F78A-0460-219E07E42796}"/>
              </a:ext>
            </a:extLst>
          </p:cNvPr>
          <p:cNvSpPr txBox="1"/>
          <p:nvPr/>
        </p:nvSpPr>
        <p:spPr>
          <a:xfrm>
            <a:off x="2151683" y="1696329"/>
            <a:ext cx="4677138" cy="1107996"/>
          </a:xfrm>
          <a:prstGeom prst="rect">
            <a:avLst/>
          </a:prstGeom>
          <a:noFill/>
        </p:spPr>
        <p:txBody>
          <a:bodyPr wrap="square">
            <a:spAutoFit/>
          </a:bodyPr>
          <a:lstStyle/>
          <a:p>
            <a:pPr marL="342900" indent="-342900" algn="l">
              <a:buClr>
                <a:schemeClr val="tx1"/>
              </a:buClr>
              <a:buFont typeface="+mj-lt"/>
              <a:buAutoNum type="arabicPeriod"/>
            </a:pPr>
            <a:r>
              <a:rPr lang="en-GB" sz="1600" b="0" i="0" u="none" strike="noStrike" baseline="0"/>
              <a:t>Do you support the sharing of BP26 content relating to ‘Performance’ and ‘Outputs’ digitally, rather than statically in </a:t>
            </a:r>
            <a:r>
              <a:rPr lang="en-GB" sz="1600"/>
              <a:t>BP26 </a:t>
            </a:r>
            <a:r>
              <a:rPr lang="en-GB" sz="1600" b="0" i="0" u="none" strike="noStrike" baseline="0"/>
              <a:t>documentation</a:t>
            </a:r>
            <a:r>
              <a:rPr lang="en-GB" b="0" i="0" u="none" strike="noStrike" baseline="0"/>
              <a:t>?</a:t>
            </a:r>
          </a:p>
        </p:txBody>
      </p:sp>
      <p:sp>
        <p:nvSpPr>
          <p:cNvPr id="23" name="TextBox 22">
            <a:extLst>
              <a:ext uri="{FF2B5EF4-FFF2-40B4-BE49-F238E27FC236}">
                <a16:creationId xmlns:a16="http://schemas.microsoft.com/office/drawing/2014/main" id="{F5E9F404-D270-065C-F6D6-31C3A521F6F9}"/>
              </a:ext>
            </a:extLst>
          </p:cNvPr>
          <p:cNvSpPr txBox="1"/>
          <p:nvPr/>
        </p:nvSpPr>
        <p:spPr>
          <a:xfrm>
            <a:off x="2151683" y="3620848"/>
            <a:ext cx="4891146" cy="830997"/>
          </a:xfrm>
          <a:prstGeom prst="rect">
            <a:avLst/>
          </a:prstGeom>
          <a:noFill/>
        </p:spPr>
        <p:txBody>
          <a:bodyPr wrap="square">
            <a:spAutoFit/>
          </a:bodyPr>
          <a:lstStyle/>
          <a:p>
            <a:pPr marL="342900" indent="-342900" algn="l">
              <a:buClr>
                <a:schemeClr val="tx1"/>
              </a:buClr>
              <a:buFont typeface="+mj-lt"/>
              <a:buAutoNum type="arabicPeriod" startAt="2"/>
            </a:pPr>
            <a:r>
              <a:rPr lang="en-GB" sz="1600" b="0" i="0" u="none" strike="noStrike" baseline="0"/>
              <a:t>Do you </a:t>
            </a:r>
            <a:r>
              <a:rPr lang="en-GB" sz="1600"/>
              <a:t>support</a:t>
            </a:r>
            <a:r>
              <a:rPr lang="en-GB" sz="1600" b="0" i="0" u="none" strike="noStrike" baseline="0"/>
              <a:t> investment in BP26 to fund an independent Value for Money Review ahead of BP27?</a:t>
            </a:r>
            <a:endParaRPr lang="en-GB" sz="1600"/>
          </a:p>
        </p:txBody>
      </p:sp>
      <p:sp>
        <p:nvSpPr>
          <p:cNvPr id="4" name="Date Placeholder 1">
            <a:extLst>
              <a:ext uri="{FF2B5EF4-FFF2-40B4-BE49-F238E27FC236}">
                <a16:creationId xmlns:a16="http://schemas.microsoft.com/office/drawing/2014/main" id="{973F27F2-EEA3-CE7C-179A-95D8900C9A17}"/>
              </a:ext>
            </a:extLst>
          </p:cNvPr>
          <p:cNvSpPr>
            <a:spLocks noGrp="1"/>
          </p:cNvSpPr>
          <p:nvPr>
            <p:ph type="dt" sz="half" idx="10"/>
          </p:nvPr>
        </p:nvSpPr>
        <p:spPr>
          <a:xfrm>
            <a:off x="9588909" y="6422539"/>
            <a:ext cx="2372360" cy="228600"/>
          </a:xfrm>
        </p:spPr>
        <p:txBody>
          <a:bodyPr/>
          <a:lstStyle/>
          <a:p>
            <a:r>
              <a:rPr lang="en-US"/>
              <a:t>8 July 2025</a:t>
            </a:r>
          </a:p>
        </p:txBody>
      </p:sp>
      <p:sp>
        <p:nvSpPr>
          <p:cNvPr id="8" name="TextBox 7">
            <a:extLst>
              <a:ext uri="{FF2B5EF4-FFF2-40B4-BE49-F238E27FC236}">
                <a16:creationId xmlns:a16="http://schemas.microsoft.com/office/drawing/2014/main" id="{F44BCD58-F7AB-6AD2-F0C0-0F608BC3E354}"/>
              </a:ext>
            </a:extLst>
          </p:cNvPr>
          <p:cNvSpPr txBox="1"/>
          <p:nvPr/>
        </p:nvSpPr>
        <p:spPr>
          <a:xfrm>
            <a:off x="8065853" y="3573467"/>
            <a:ext cx="38954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Slido code: XOSTRATEGY</a:t>
            </a:r>
          </a:p>
        </p:txBody>
      </p:sp>
      <p:pic>
        <p:nvPicPr>
          <p:cNvPr id="11" name="Picture 10" descr="A qr code with black squares&#10;&#10;AI-generated content may be incorrect.">
            <a:extLst>
              <a:ext uri="{FF2B5EF4-FFF2-40B4-BE49-F238E27FC236}">
                <a16:creationId xmlns:a16="http://schemas.microsoft.com/office/drawing/2014/main" id="{978B8009-4D31-079B-5109-C9FDB4D5972E}"/>
              </a:ext>
            </a:extLst>
          </p:cNvPr>
          <p:cNvPicPr>
            <a:picLocks noChangeAspect="1"/>
          </p:cNvPicPr>
          <p:nvPr/>
        </p:nvPicPr>
        <p:blipFill>
          <a:blip r:embed="rId5"/>
          <a:stretch>
            <a:fillRect/>
          </a:stretch>
        </p:blipFill>
        <p:spPr>
          <a:xfrm>
            <a:off x="8436061" y="1094087"/>
            <a:ext cx="2404420" cy="2455905"/>
          </a:xfrm>
          <a:prstGeom prst="rect">
            <a:avLst/>
          </a:prstGeom>
        </p:spPr>
      </p:pic>
    </p:spTree>
    <p:extLst>
      <p:ext uri="{BB962C8B-B14F-4D97-AF65-F5344CB8AC3E}">
        <p14:creationId xmlns:p14="http://schemas.microsoft.com/office/powerpoint/2010/main" val="2428765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2CE0B-32C2-70DB-2541-5811D193672F}"/>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E00983A0-E583-A051-76D4-AFA3E63D84F9}"/>
              </a:ext>
            </a:extLst>
          </p:cNvPr>
          <p:cNvPicPr>
            <a:picLocks noChangeAspect="1"/>
          </p:cNvPicPr>
          <p:nvPr/>
        </p:nvPicPr>
        <p:blipFill>
          <a:blip r:embed="rId3"/>
          <a:srcRect/>
          <a:stretch/>
        </p:blipFill>
        <p:spPr>
          <a:xfrm>
            <a:off x="6492730" y="1186774"/>
            <a:ext cx="5367976" cy="4537427"/>
          </a:xfrm>
          <a:prstGeom prst="rect">
            <a:avLst/>
          </a:prstGeom>
        </p:spPr>
      </p:pic>
      <p:sp>
        <p:nvSpPr>
          <p:cNvPr id="7" name="Title 6">
            <a:extLst>
              <a:ext uri="{FF2B5EF4-FFF2-40B4-BE49-F238E27FC236}">
                <a16:creationId xmlns:a16="http://schemas.microsoft.com/office/drawing/2014/main" id="{CAA705DA-0D88-10C9-9384-DE06AC8F3FDA}"/>
              </a:ext>
            </a:extLst>
          </p:cNvPr>
          <p:cNvSpPr>
            <a:spLocks noGrp="1"/>
          </p:cNvSpPr>
          <p:nvPr>
            <p:ph type="title"/>
          </p:nvPr>
        </p:nvSpPr>
        <p:spPr>
          <a:xfrm>
            <a:off x="1116536" y="343859"/>
            <a:ext cx="10634614" cy="637765"/>
          </a:xfrm>
        </p:spPr>
        <p:txBody>
          <a:bodyPr>
            <a:noAutofit/>
          </a:bodyPr>
          <a:lstStyle/>
          <a:p>
            <a:r>
              <a:rPr lang="en-US" sz="4000"/>
              <a:t>Group </a:t>
            </a:r>
            <a:r>
              <a:rPr lang="en-US"/>
              <a:t>discussion</a:t>
            </a:r>
            <a:endParaRPr lang="en-IN" sz="4000"/>
          </a:p>
        </p:txBody>
      </p:sp>
      <p:pic>
        <p:nvPicPr>
          <p:cNvPr id="19" name="Picture 18">
            <a:extLst>
              <a:ext uri="{FF2B5EF4-FFF2-40B4-BE49-F238E27FC236}">
                <a16:creationId xmlns:a16="http://schemas.microsoft.com/office/drawing/2014/main" id="{23B842DD-6002-D09D-D9BA-0FF588727678}"/>
              </a:ext>
            </a:extLst>
          </p:cNvPr>
          <p:cNvPicPr>
            <a:picLocks noChangeAspect="1"/>
          </p:cNvPicPr>
          <p:nvPr/>
        </p:nvPicPr>
        <p:blipFill>
          <a:blip r:embed="rId4"/>
          <a:stretch>
            <a:fillRect/>
          </a:stretch>
        </p:blipFill>
        <p:spPr>
          <a:xfrm>
            <a:off x="10494761" y="206861"/>
            <a:ext cx="1256389" cy="1160664"/>
          </a:xfrm>
          <a:prstGeom prst="rect">
            <a:avLst/>
          </a:prstGeom>
        </p:spPr>
      </p:pic>
      <p:grpSp>
        <p:nvGrpSpPr>
          <p:cNvPr id="4" name="Group 3">
            <a:extLst>
              <a:ext uri="{FF2B5EF4-FFF2-40B4-BE49-F238E27FC236}">
                <a16:creationId xmlns:a16="http://schemas.microsoft.com/office/drawing/2014/main" id="{513BA3EF-49E0-C9F3-D08B-103E0C302DA3}"/>
              </a:ext>
            </a:extLst>
          </p:cNvPr>
          <p:cNvGrpSpPr/>
          <p:nvPr/>
        </p:nvGrpSpPr>
        <p:grpSpPr>
          <a:xfrm>
            <a:off x="533877" y="1870838"/>
            <a:ext cx="5735542" cy="3652093"/>
            <a:chOff x="1048491" y="3308550"/>
            <a:chExt cx="3601332" cy="2205715"/>
          </a:xfrm>
        </p:grpSpPr>
        <p:pic>
          <p:nvPicPr>
            <p:cNvPr id="5" name="Picture 4">
              <a:extLst>
                <a:ext uri="{FF2B5EF4-FFF2-40B4-BE49-F238E27FC236}">
                  <a16:creationId xmlns:a16="http://schemas.microsoft.com/office/drawing/2014/main" id="{C0905830-E239-0A13-39E1-FC8B47C76A70}"/>
                </a:ext>
              </a:extLst>
            </p:cNvPr>
            <p:cNvPicPr>
              <a:picLocks noChangeAspect="1"/>
            </p:cNvPicPr>
            <p:nvPr/>
          </p:nvPicPr>
          <p:blipFill>
            <a:blip r:embed="rId5"/>
            <a:stretch>
              <a:fillRect/>
            </a:stretch>
          </p:blipFill>
          <p:spPr>
            <a:xfrm>
              <a:off x="1048491" y="3308550"/>
              <a:ext cx="3601332" cy="2205715"/>
            </a:xfrm>
            <a:prstGeom prst="rect">
              <a:avLst/>
            </a:prstGeom>
          </p:spPr>
        </p:pic>
        <p:sp>
          <p:nvSpPr>
            <p:cNvPr id="6" name="TextBox 5">
              <a:extLst>
                <a:ext uri="{FF2B5EF4-FFF2-40B4-BE49-F238E27FC236}">
                  <a16:creationId xmlns:a16="http://schemas.microsoft.com/office/drawing/2014/main" id="{C501EABA-8037-8A0F-EE12-70B10C549111}"/>
                </a:ext>
              </a:extLst>
            </p:cNvPr>
            <p:cNvSpPr txBox="1"/>
            <p:nvPr/>
          </p:nvSpPr>
          <p:spPr>
            <a:xfrm>
              <a:off x="1207374" y="3489238"/>
              <a:ext cx="3283565" cy="1394133"/>
            </a:xfrm>
            <a:prstGeom prst="rect">
              <a:avLst/>
            </a:prstGeom>
            <a:noFill/>
          </p:spPr>
          <p:txBody>
            <a:bodyPr wrap="square">
              <a:spAutoFit/>
            </a:bodyPr>
            <a:lstStyle/>
            <a:p>
              <a:pPr marL="342900" indent="-342900" algn="l">
                <a:buClr>
                  <a:srgbClr val="FFFFFF"/>
                </a:buClr>
                <a:buFont typeface="+mj-lt"/>
                <a:buAutoNum type="arabicPeriod"/>
              </a:pPr>
              <a:r>
                <a:rPr lang="en-GB" sz="1800" b="0" i="0" u="none" strike="noStrike" baseline="0">
                  <a:solidFill>
                    <a:schemeClr val="bg2"/>
                  </a:solidFill>
                </a:rPr>
                <a:t>Are you happy with th</a:t>
              </a:r>
              <a:r>
                <a:rPr lang="en-GB">
                  <a:solidFill>
                    <a:schemeClr val="bg2"/>
                  </a:solidFill>
                </a:rPr>
                <a:t>e </a:t>
              </a:r>
              <a:r>
                <a:rPr lang="en-GB" sz="1800" b="0" i="0" u="none" strike="noStrike" baseline="0">
                  <a:solidFill>
                    <a:schemeClr val="bg2"/>
                  </a:solidFill>
                </a:rPr>
                <a:t>proposed BP26 investment areas?</a:t>
              </a:r>
            </a:p>
            <a:p>
              <a:pPr marL="342900" indent="-342900" algn="l">
                <a:buClr>
                  <a:srgbClr val="FFFFFF"/>
                </a:buClr>
                <a:buFont typeface="+mj-lt"/>
                <a:buAutoNum type="arabicPeriod"/>
              </a:pPr>
              <a:endParaRPr lang="en-GB" sz="1800" b="0" i="0" u="none" strike="noStrike" baseline="0">
                <a:solidFill>
                  <a:schemeClr val="bg2"/>
                </a:solidFill>
              </a:endParaRPr>
            </a:p>
            <a:p>
              <a:pPr marL="342900" indent="-342900" algn="l">
                <a:buClr>
                  <a:srgbClr val="FFFFFF"/>
                </a:buClr>
                <a:buFont typeface="+mj-lt"/>
                <a:buAutoNum type="arabicPeriod"/>
              </a:pPr>
              <a:r>
                <a:rPr lang="en-GB" sz="1800" b="0" i="0" u="none" strike="noStrike" baseline="0">
                  <a:solidFill>
                    <a:schemeClr val="bg2"/>
                  </a:solidFill>
                </a:rPr>
                <a:t>Are there any other areas that you feel we should be focusing on?</a:t>
              </a:r>
            </a:p>
            <a:p>
              <a:pPr marL="342900" indent="-342900" algn="l">
                <a:buClr>
                  <a:srgbClr val="FFFFFF"/>
                </a:buClr>
                <a:buFont typeface="+mj-lt"/>
                <a:buAutoNum type="arabicPeriod"/>
              </a:pPr>
              <a:endParaRPr lang="en-GB" sz="1800" b="0" i="0" u="none" strike="noStrike" baseline="0">
                <a:solidFill>
                  <a:schemeClr val="bg2"/>
                </a:solidFill>
              </a:endParaRPr>
            </a:p>
            <a:p>
              <a:pPr marL="342900" indent="-342900" algn="l">
                <a:buClr>
                  <a:srgbClr val="FFFFFF"/>
                </a:buClr>
                <a:buFont typeface="+mj-lt"/>
                <a:buAutoNum type="arabicPeriod"/>
              </a:pPr>
              <a:r>
                <a:rPr lang="en-GB" sz="1800" b="0" i="0" u="none" strike="noStrike" baseline="0">
                  <a:solidFill>
                    <a:schemeClr val="bg2"/>
                  </a:solidFill>
                </a:rPr>
                <a:t>How would you like </a:t>
              </a:r>
              <a:r>
                <a:rPr lang="en-GB">
                  <a:solidFill>
                    <a:schemeClr val="bg2"/>
                  </a:solidFill>
                </a:rPr>
                <a:t>us to engage you</a:t>
              </a:r>
              <a:r>
                <a:rPr lang="en-GB" sz="1800" b="0" i="0" u="none" strike="noStrike" baseline="0">
                  <a:solidFill>
                    <a:schemeClr val="bg2"/>
                  </a:solidFill>
                </a:rPr>
                <a:t>?</a:t>
              </a:r>
              <a:endParaRPr lang="en-GB">
                <a:solidFill>
                  <a:schemeClr val="bg2"/>
                </a:solidFill>
              </a:endParaRPr>
            </a:p>
            <a:p>
              <a:pPr marL="342900" indent="-342900" algn="ctr">
                <a:buClr>
                  <a:srgbClr val="FFFFFF"/>
                </a:buClr>
                <a:buFont typeface="+mj-lt"/>
                <a:buAutoNum type="arabicPeriod"/>
              </a:pPr>
              <a:endParaRPr lang="en-GB" b="1">
                <a:solidFill>
                  <a:schemeClr val="bg2"/>
                </a:solidFill>
              </a:endParaRPr>
            </a:p>
          </p:txBody>
        </p:sp>
      </p:grpSp>
      <p:sp>
        <p:nvSpPr>
          <p:cNvPr id="2" name="Date Placeholder 1">
            <a:extLst>
              <a:ext uri="{FF2B5EF4-FFF2-40B4-BE49-F238E27FC236}">
                <a16:creationId xmlns:a16="http://schemas.microsoft.com/office/drawing/2014/main" id="{38460D5D-EC35-D52E-6833-50FA9858493D}"/>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2630415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4CAD5-9A80-CFF8-4F63-635B674016C6}"/>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A42DC607-708F-228A-5655-6BBD8E3A9211}"/>
              </a:ext>
            </a:extLst>
          </p:cNvPr>
          <p:cNvSpPr>
            <a:spLocks noGrp="1"/>
          </p:cNvSpPr>
          <p:nvPr>
            <p:ph type="body" sz="quarter" idx="24"/>
          </p:nvPr>
        </p:nvSpPr>
        <p:spPr>
          <a:xfrm>
            <a:off x="6933235" y="3105168"/>
            <a:ext cx="4484930" cy="1767773"/>
          </a:xfrm>
        </p:spPr>
        <p:txBody>
          <a:bodyPr/>
          <a:lstStyle/>
          <a:p>
            <a:pPr algn="r"/>
            <a:r>
              <a:rPr lang="en-US" sz="5400"/>
              <a:t>Project Trident</a:t>
            </a:r>
          </a:p>
        </p:txBody>
      </p:sp>
      <p:sp>
        <p:nvSpPr>
          <p:cNvPr id="7" name="Text Placeholder 6">
            <a:extLst>
              <a:ext uri="{FF2B5EF4-FFF2-40B4-BE49-F238E27FC236}">
                <a16:creationId xmlns:a16="http://schemas.microsoft.com/office/drawing/2014/main" id="{1E3389B9-5582-0C69-17C0-DFC3E72F486F}"/>
              </a:ext>
            </a:extLst>
          </p:cNvPr>
          <p:cNvSpPr>
            <a:spLocks noGrp="1"/>
          </p:cNvSpPr>
          <p:nvPr>
            <p:ph type="body" sz="quarter" idx="25"/>
          </p:nvPr>
        </p:nvSpPr>
        <p:spPr>
          <a:xfrm>
            <a:off x="7048982" y="928594"/>
            <a:ext cx="4369183" cy="2265743"/>
          </a:xfrm>
        </p:spPr>
        <p:txBody>
          <a:bodyPr/>
          <a:lstStyle/>
          <a:p>
            <a:pPr algn="r"/>
            <a:r>
              <a:rPr lang="en-IN" sz="13800"/>
              <a:t>05</a:t>
            </a:r>
          </a:p>
        </p:txBody>
      </p:sp>
      <p:sp>
        <p:nvSpPr>
          <p:cNvPr id="5" name="TextBox 4">
            <a:extLst>
              <a:ext uri="{FF2B5EF4-FFF2-40B4-BE49-F238E27FC236}">
                <a16:creationId xmlns:a16="http://schemas.microsoft.com/office/drawing/2014/main" id="{C99C7CFC-178B-BC1F-998E-4F98E90E99DD}"/>
              </a:ext>
            </a:extLst>
          </p:cNvPr>
          <p:cNvSpPr txBox="1"/>
          <p:nvPr/>
        </p:nvSpPr>
        <p:spPr>
          <a:xfrm>
            <a:off x="5151967" y="5140078"/>
            <a:ext cx="6189132" cy="1200329"/>
          </a:xfrm>
          <a:prstGeom prst="rect">
            <a:avLst/>
          </a:prstGeom>
          <a:noFill/>
        </p:spPr>
        <p:txBody>
          <a:bodyPr wrap="square" lIns="91440" tIns="45720" rIns="91440" bIns="45720" anchor="t">
            <a:spAutoFit/>
          </a:bodyPr>
          <a:lstStyle/>
          <a:p>
            <a:pPr algn="r"/>
            <a:r>
              <a:rPr lang="en-GB" sz="2400" b="0">
                <a:solidFill>
                  <a:schemeClr val="accent2"/>
                </a:solidFill>
              </a:rPr>
              <a:t>Presented by: </a:t>
            </a:r>
            <a:r>
              <a:rPr lang="en-GB" sz="2400" b="1">
                <a:solidFill>
                  <a:schemeClr val="accent2"/>
                </a:solidFill>
              </a:rPr>
              <a:t>Nick Partridge</a:t>
            </a:r>
            <a:endParaRPr lang="en-US">
              <a:solidFill>
                <a:schemeClr val="accent2"/>
              </a:solidFill>
            </a:endParaRPr>
          </a:p>
          <a:p>
            <a:pPr algn="r"/>
            <a:r>
              <a:rPr lang="en-GB" sz="2400" b="1">
                <a:solidFill>
                  <a:schemeClr val="accent2"/>
                </a:solidFill>
              </a:rPr>
              <a:t>Andy Morrey</a:t>
            </a:r>
            <a:endParaRPr lang="en-GB">
              <a:solidFill>
                <a:schemeClr val="accent2"/>
              </a:solidFill>
            </a:endParaRPr>
          </a:p>
          <a:p>
            <a:pPr algn="r"/>
            <a:r>
              <a:rPr lang="en-GB" sz="2400" b="1">
                <a:solidFill>
                  <a:schemeClr val="accent2"/>
                </a:solidFill>
              </a:rPr>
              <a:t>Emma Johnson</a:t>
            </a:r>
            <a:endParaRPr lang="en-GB">
              <a:solidFill>
                <a:schemeClr val="accent2"/>
              </a:solidFill>
            </a:endParaRPr>
          </a:p>
        </p:txBody>
      </p:sp>
      <p:pic>
        <p:nvPicPr>
          <p:cNvPr id="8" name="Picture 7" descr="A black and white logo&#10;&#10;AI-generated content may be incorrect.">
            <a:extLst>
              <a:ext uri="{FF2B5EF4-FFF2-40B4-BE49-F238E27FC236}">
                <a16:creationId xmlns:a16="http://schemas.microsoft.com/office/drawing/2014/main" id="{6D65279F-28F6-88AD-A7DB-4B8F4916C624}"/>
              </a:ext>
            </a:extLst>
          </p:cNvPr>
          <p:cNvPicPr>
            <a:picLocks noChangeAspect="1"/>
          </p:cNvPicPr>
          <p:nvPr/>
        </p:nvPicPr>
        <p:blipFill>
          <a:blip r:embed="rId2"/>
          <a:stretch>
            <a:fillRect/>
          </a:stretch>
        </p:blipFill>
        <p:spPr>
          <a:xfrm>
            <a:off x="7625155" y="3283320"/>
            <a:ext cx="832483" cy="1411467"/>
          </a:xfrm>
          <a:prstGeom prst="rect">
            <a:avLst/>
          </a:prstGeom>
        </p:spPr>
      </p:pic>
      <p:sp>
        <p:nvSpPr>
          <p:cNvPr id="4" name="Date Placeholder 1">
            <a:extLst>
              <a:ext uri="{FF2B5EF4-FFF2-40B4-BE49-F238E27FC236}">
                <a16:creationId xmlns:a16="http://schemas.microsoft.com/office/drawing/2014/main" id="{C065B4EE-69BC-F773-A147-4C03DB13E073}"/>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3946140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A7C12-E9AA-80A6-F128-0CAADED8ACE3}"/>
            </a:ext>
          </a:extLst>
        </p:cNvPr>
        <p:cNvGrpSpPr/>
        <p:nvPr/>
      </p:nvGrpSpPr>
      <p:grpSpPr>
        <a:xfrm>
          <a:off x="0" y="0"/>
          <a:ext cx="0" cy="0"/>
          <a:chOff x="0" y="0"/>
          <a:chExt cx="0" cy="0"/>
        </a:xfrm>
      </p:grpSpPr>
      <p:sp>
        <p:nvSpPr>
          <p:cNvPr id="6" name="Date Placeholder 1">
            <a:extLst>
              <a:ext uri="{FF2B5EF4-FFF2-40B4-BE49-F238E27FC236}">
                <a16:creationId xmlns:a16="http://schemas.microsoft.com/office/drawing/2014/main" id="{30EEA5FC-E364-488A-AA35-2E2954E61E4D}"/>
              </a:ext>
            </a:extLst>
          </p:cNvPr>
          <p:cNvSpPr>
            <a:spLocks noGrp="1"/>
          </p:cNvSpPr>
          <p:nvPr>
            <p:ph type="dt" sz="half" idx="10"/>
          </p:nvPr>
        </p:nvSpPr>
        <p:spPr/>
        <p:txBody>
          <a:bodyPr/>
          <a:lstStyle/>
          <a:p>
            <a:r>
              <a:rPr lang="en-US">
                <a:solidFill>
                  <a:schemeClr val="tx2"/>
                </a:solidFill>
              </a:rPr>
              <a:t>8 July 2025</a:t>
            </a:r>
          </a:p>
        </p:txBody>
      </p:sp>
      <p:sp>
        <p:nvSpPr>
          <p:cNvPr id="3" name="Title 2">
            <a:extLst>
              <a:ext uri="{FF2B5EF4-FFF2-40B4-BE49-F238E27FC236}">
                <a16:creationId xmlns:a16="http://schemas.microsoft.com/office/drawing/2014/main" id="{98632A98-D38D-C645-9193-CE3F01A68D06}"/>
              </a:ext>
            </a:extLst>
          </p:cNvPr>
          <p:cNvSpPr>
            <a:spLocks noGrp="1"/>
          </p:cNvSpPr>
          <p:nvPr>
            <p:ph type="title"/>
          </p:nvPr>
        </p:nvSpPr>
        <p:spPr/>
        <p:txBody>
          <a:bodyPr>
            <a:noAutofit/>
          </a:bodyPr>
          <a:lstStyle/>
          <a:p>
            <a:r>
              <a:rPr lang="en-US" sz="4000"/>
              <a:t>Project Trident  </a:t>
            </a:r>
            <a:endParaRPr lang="en-IN" sz="4000"/>
          </a:p>
        </p:txBody>
      </p:sp>
      <p:sp>
        <p:nvSpPr>
          <p:cNvPr id="4" name="Text Placeholder 2">
            <a:extLst>
              <a:ext uri="{FF2B5EF4-FFF2-40B4-BE49-F238E27FC236}">
                <a16:creationId xmlns:a16="http://schemas.microsoft.com/office/drawing/2014/main" id="{E720D808-0C61-5137-A634-8EC1A92912B9}"/>
              </a:ext>
            </a:extLst>
          </p:cNvPr>
          <p:cNvSpPr txBox="1">
            <a:spLocks/>
          </p:cNvSpPr>
          <p:nvPr/>
        </p:nvSpPr>
        <p:spPr>
          <a:xfrm>
            <a:off x="821871" y="1556242"/>
            <a:ext cx="10548258" cy="4087497"/>
          </a:xfrm>
          <a:prstGeom prst="rect">
            <a:avLst/>
          </a:prstGeom>
          <a:noFill/>
          <a:ln>
            <a:noFill/>
          </a:ln>
        </p:spPr>
        <p:txBody>
          <a:bodyPr spcFirstLastPara="1" wrap="square" lIns="90000" tIns="45700" rIns="91425" bIns="45700" anchor="ctr" anchorCtr="0">
            <a:noAutofit/>
          </a:bodyPr>
          <a:lstStyle>
            <a:defPPr marR="0" lvl="0" algn="l" rtl="0">
              <a:lnSpc>
                <a:spcPct val="100000"/>
              </a:lnSpc>
              <a:spcBef>
                <a:spcPts val="0"/>
              </a:spcBef>
              <a:spcAft>
                <a:spcPts val="0"/>
              </a:spcAft>
            </a:defPPr>
            <a:lvl1pPr marL="609570" marR="0" lvl="0" indent="-457178" algn="l" rtl="0">
              <a:lnSpc>
                <a:spcPct val="110000"/>
              </a:lnSpc>
              <a:spcBef>
                <a:spcPts val="533"/>
              </a:spcBef>
              <a:spcAft>
                <a:spcPts val="0"/>
              </a:spcAft>
              <a:buClr>
                <a:schemeClr val="accent2"/>
              </a:buClr>
              <a:buSzPct val="100000"/>
              <a:buFont typeface="Wingdings" pitchFamily="2" charset="2"/>
              <a:buChar char="§"/>
              <a:defRPr sz="1200" b="0" i="0" u="none" strike="noStrike" cap="none">
                <a:solidFill>
                  <a:schemeClr val="dk1"/>
                </a:solidFill>
                <a:latin typeface="Nunito Sans Light"/>
                <a:ea typeface="Nunito Sans Light"/>
                <a:cs typeface="Nunito Sans Light"/>
                <a:sym typeface="Nunito Sans Light"/>
              </a:defRPr>
            </a:lvl1pPr>
            <a:lvl2pPr marL="1219140" marR="0" lvl="1"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2pPr>
            <a:lvl3pPr marL="1828709" marR="0" lvl="2"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3pPr>
            <a:lvl4pPr marL="2438278" marR="0" lvl="3"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4pPr>
            <a:lvl5pPr marL="3047848" marR="0" lvl="4"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5pPr>
            <a:lvl6pPr marL="3657418" marR="0" lvl="5" indent="-457178" algn="l" rtl="0">
              <a:lnSpc>
                <a:spcPct val="100000"/>
              </a:lnSpc>
              <a:spcBef>
                <a:spcPts val="533"/>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6pPr>
            <a:lvl7pPr marL="4266987" marR="0" lvl="6"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7pPr>
            <a:lvl8pPr marL="4876557" marR="0" lvl="7"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8pPr>
            <a:lvl9pPr marL="5486126" marR="0" lvl="8"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9pPr>
          </a:lstStyle>
          <a:p>
            <a:pPr marL="0" indent="0" algn="ctr">
              <a:lnSpc>
                <a:spcPct val="115000"/>
              </a:lnSpc>
              <a:spcBef>
                <a:spcPts val="0"/>
              </a:spcBef>
              <a:spcAft>
                <a:spcPts val="800"/>
              </a:spcAft>
              <a:buNone/>
            </a:pPr>
            <a:r>
              <a:rPr lang="en-GB" sz="2400" kern="1200">
                <a:solidFill>
                  <a:schemeClr val="tx2"/>
                </a:solidFill>
                <a:latin typeface="+mn-lt"/>
              </a:rPr>
              <a:t>In July 2024, we kicked off </a:t>
            </a:r>
            <a:r>
              <a:rPr lang="en-GB" sz="2400" b="1" kern="1200">
                <a:solidFill>
                  <a:schemeClr val="tx2"/>
                </a:solidFill>
                <a:latin typeface="+mn-lt"/>
              </a:rPr>
              <a:t>Project Trident</a:t>
            </a:r>
            <a:r>
              <a:rPr lang="en-GB" sz="2400" kern="1200">
                <a:solidFill>
                  <a:schemeClr val="tx2"/>
                </a:solidFill>
                <a:latin typeface="+mn-lt"/>
              </a:rPr>
              <a:t>, a multi-year project which </a:t>
            </a:r>
            <a:r>
              <a:rPr lang="en-GB" sz="2400" b="1" kern="1200">
                <a:solidFill>
                  <a:schemeClr val="tx2"/>
                </a:solidFill>
                <a:latin typeface="+mn-lt"/>
              </a:rPr>
              <a:t>will modernise the UK Link platform</a:t>
            </a:r>
            <a:r>
              <a:rPr lang="en-GB" sz="2400" kern="1200">
                <a:solidFill>
                  <a:schemeClr val="tx2"/>
                </a:solidFill>
                <a:latin typeface="+mn-lt"/>
              </a:rPr>
              <a:t>, in response to SAP's planned discontinuation of standard support for IS-U ECC6 in 2027. </a:t>
            </a:r>
          </a:p>
          <a:p>
            <a:pPr marL="0" indent="0" algn="ctr">
              <a:lnSpc>
                <a:spcPct val="115000"/>
              </a:lnSpc>
              <a:spcBef>
                <a:spcPts val="0"/>
              </a:spcBef>
              <a:spcAft>
                <a:spcPts val="800"/>
              </a:spcAft>
              <a:buNone/>
            </a:pPr>
            <a:endParaRPr lang="en-GB" sz="2400">
              <a:solidFill>
                <a:schemeClr val="tx2"/>
              </a:solidFill>
              <a:latin typeface="+mn-lt"/>
            </a:endParaRPr>
          </a:p>
          <a:p>
            <a:pPr marL="0" indent="0" algn="ctr">
              <a:lnSpc>
                <a:spcPct val="115000"/>
              </a:lnSpc>
              <a:spcBef>
                <a:spcPts val="0"/>
              </a:spcBef>
              <a:spcAft>
                <a:spcPts val="800"/>
              </a:spcAft>
              <a:buNone/>
            </a:pPr>
            <a:r>
              <a:rPr lang="en-GB" sz="2400" kern="1200">
                <a:solidFill>
                  <a:schemeClr val="tx2"/>
                </a:solidFill>
                <a:latin typeface="+mn-lt"/>
              </a:rPr>
              <a:t>This project will enable an enduring, </a:t>
            </a:r>
            <a:r>
              <a:rPr lang="en-GB" sz="2400" b="1" kern="1200">
                <a:solidFill>
                  <a:schemeClr val="tx2"/>
                </a:solidFill>
                <a:latin typeface="+mn-lt"/>
              </a:rPr>
              <a:t>robust and secure future CDSP service</a:t>
            </a:r>
            <a:r>
              <a:rPr lang="en-GB" sz="2400" kern="1200">
                <a:solidFill>
                  <a:schemeClr val="tx2"/>
                </a:solidFill>
                <a:latin typeface="+mn-lt"/>
              </a:rPr>
              <a:t>. </a:t>
            </a:r>
            <a:endParaRPr lang="en-GB" sz="2400" kern="1200">
              <a:solidFill>
                <a:schemeClr val="tx2"/>
              </a:solidFill>
              <a:latin typeface="+mj-lt"/>
            </a:endParaRPr>
          </a:p>
        </p:txBody>
      </p:sp>
      <p:pic>
        <p:nvPicPr>
          <p:cNvPr id="8" name="Picture 7" descr="A blue and black trident&#10;&#10;AI-generated content may be incorrect.">
            <a:extLst>
              <a:ext uri="{FF2B5EF4-FFF2-40B4-BE49-F238E27FC236}">
                <a16:creationId xmlns:a16="http://schemas.microsoft.com/office/drawing/2014/main" id="{137701FF-AD2E-0E4B-D0F2-6C9742933423}"/>
              </a:ext>
            </a:extLst>
          </p:cNvPr>
          <p:cNvPicPr>
            <a:picLocks noChangeAspect="1"/>
          </p:cNvPicPr>
          <p:nvPr/>
        </p:nvPicPr>
        <p:blipFill>
          <a:blip r:embed="rId3"/>
          <a:stretch>
            <a:fillRect/>
          </a:stretch>
        </p:blipFill>
        <p:spPr>
          <a:xfrm>
            <a:off x="10099597" y="125838"/>
            <a:ext cx="1630287" cy="1543128"/>
          </a:xfrm>
          <a:prstGeom prst="rect">
            <a:avLst/>
          </a:prstGeom>
        </p:spPr>
      </p:pic>
      <p:sp>
        <p:nvSpPr>
          <p:cNvPr id="2" name="Date Placeholder 1">
            <a:extLst>
              <a:ext uri="{FF2B5EF4-FFF2-40B4-BE49-F238E27FC236}">
                <a16:creationId xmlns:a16="http://schemas.microsoft.com/office/drawing/2014/main" id="{841D3CB4-4667-1D2B-6506-071F999A8FD7}"/>
              </a:ext>
            </a:extLst>
          </p:cNvPr>
          <p:cNvSpPr txBox="1">
            <a:spLocks/>
          </p:cNvSpPr>
          <p:nvPr/>
        </p:nvSpPr>
        <p:spPr>
          <a:xfrm>
            <a:off x="9728560" y="6422539"/>
            <a:ext cx="2372360" cy="228600"/>
          </a:xfrm>
          <a:prstGeom prst="rect">
            <a:avLst/>
          </a:prstGeom>
        </p:spPr>
        <p:txBody>
          <a:bodyPr anchor="ct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8 July 2025</a:t>
            </a:r>
          </a:p>
        </p:txBody>
      </p:sp>
    </p:spTree>
    <p:extLst>
      <p:ext uri="{BB962C8B-B14F-4D97-AF65-F5344CB8AC3E}">
        <p14:creationId xmlns:p14="http://schemas.microsoft.com/office/powerpoint/2010/main" val="2894160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008C6-E877-B9B4-E6DA-08DB7914667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E3760C8-6E76-1697-F482-F352440D2479}"/>
              </a:ext>
            </a:extLst>
          </p:cNvPr>
          <p:cNvSpPr>
            <a:spLocks noGrp="1"/>
          </p:cNvSpPr>
          <p:nvPr>
            <p:ph type="title"/>
          </p:nvPr>
        </p:nvSpPr>
        <p:spPr/>
        <p:txBody>
          <a:bodyPr>
            <a:noAutofit/>
          </a:bodyPr>
          <a:lstStyle/>
          <a:p>
            <a:r>
              <a:rPr lang="en-US" sz="4000"/>
              <a:t>Our </a:t>
            </a:r>
            <a:r>
              <a:rPr lang="en-US"/>
              <a:t>p</a:t>
            </a:r>
            <a:r>
              <a:rPr lang="en-US" sz="4000"/>
              <a:t>rogress</a:t>
            </a:r>
            <a:endParaRPr lang="en-IN" sz="4000"/>
          </a:p>
        </p:txBody>
      </p:sp>
      <p:sp>
        <p:nvSpPr>
          <p:cNvPr id="15" name="Oval 14">
            <a:extLst>
              <a:ext uri="{FF2B5EF4-FFF2-40B4-BE49-F238E27FC236}">
                <a16:creationId xmlns:a16="http://schemas.microsoft.com/office/drawing/2014/main" id="{6DFBFAEB-6254-2F7F-D3E6-D8077DA367D2}"/>
              </a:ext>
            </a:extLst>
          </p:cNvPr>
          <p:cNvSpPr/>
          <p:nvPr/>
        </p:nvSpPr>
        <p:spPr>
          <a:xfrm>
            <a:off x="3223681" y="3638692"/>
            <a:ext cx="2893102" cy="2786439"/>
          </a:xfrm>
          <a:prstGeom prst="ellipse">
            <a:avLst/>
          </a:prstGeom>
          <a:noFill/>
          <a:ln w="57150">
            <a:solidFill>
              <a:srgbClr val="57BA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69E47F44-DC1A-53C9-465A-0F093C588BC0}"/>
              </a:ext>
            </a:extLst>
          </p:cNvPr>
          <p:cNvSpPr/>
          <p:nvPr/>
        </p:nvSpPr>
        <p:spPr>
          <a:xfrm>
            <a:off x="6461506" y="3762934"/>
            <a:ext cx="2360951" cy="2383287"/>
          </a:xfrm>
          <a:prstGeom prst="ellipse">
            <a:avLst/>
          </a:prstGeom>
          <a:noFill/>
          <a:ln w="57150">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185FE052-AC33-84AE-8F93-19E33124E8EF}"/>
              </a:ext>
            </a:extLst>
          </p:cNvPr>
          <p:cNvSpPr/>
          <p:nvPr/>
        </p:nvSpPr>
        <p:spPr>
          <a:xfrm>
            <a:off x="7140868" y="759407"/>
            <a:ext cx="3067486" cy="2788941"/>
          </a:xfrm>
          <a:prstGeom prst="ellipse">
            <a:avLst/>
          </a:prstGeom>
          <a:noFill/>
          <a:ln w="57150">
            <a:solidFill>
              <a:srgbClr val="668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1009F061-FFD3-BB71-A058-EA2C5F22A03D}"/>
              </a:ext>
            </a:extLst>
          </p:cNvPr>
          <p:cNvSpPr/>
          <p:nvPr/>
        </p:nvSpPr>
        <p:spPr>
          <a:xfrm>
            <a:off x="3983822" y="797402"/>
            <a:ext cx="2893102" cy="2716623"/>
          </a:xfrm>
          <a:prstGeom prst="ellipse">
            <a:avLst/>
          </a:prstGeom>
          <a:noFill/>
          <a:ln w="57150">
            <a:solidFill>
              <a:srgbClr val="5847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E3040943-5260-F9B6-16B0-2DB1C17F0B58}"/>
              </a:ext>
            </a:extLst>
          </p:cNvPr>
          <p:cNvSpPr txBox="1"/>
          <p:nvPr/>
        </p:nvSpPr>
        <p:spPr>
          <a:xfrm>
            <a:off x="3248108" y="4297301"/>
            <a:ext cx="2844249" cy="1354217"/>
          </a:xfrm>
          <a:prstGeom prst="rect">
            <a:avLst/>
          </a:prstGeom>
          <a:noFill/>
        </p:spPr>
        <p:txBody>
          <a:bodyPr wrap="square" rtlCol="0">
            <a:spAutoFit/>
          </a:bodyPr>
          <a:lstStyle/>
          <a:p>
            <a:pPr algn="ctr"/>
            <a:r>
              <a:rPr lang="en-US" sz="3200" b="1">
                <a:solidFill>
                  <a:schemeClr val="bg1"/>
                </a:solidFill>
              </a:rPr>
              <a:t>Market </a:t>
            </a:r>
          </a:p>
          <a:p>
            <a:pPr algn="ctr"/>
            <a:r>
              <a:rPr lang="en-US" sz="3200" b="1">
                <a:solidFill>
                  <a:schemeClr val="bg1"/>
                </a:solidFill>
              </a:rPr>
              <a:t>Engagement</a:t>
            </a:r>
          </a:p>
          <a:p>
            <a:pPr algn="ctr"/>
            <a:r>
              <a:rPr lang="en-US">
                <a:solidFill>
                  <a:schemeClr val="bg1"/>
                </a:solidFill>
              </a:rPr>
              <a:t>17 vendor responses</a:t>
            </a:r>
            <a:endParaRPr lang="en-GB">
              <a:solidFill>
                <a:schemeClr val="bg1"/>
              </a:solidFill>
            </a:endParaRPr>
          </a:p>
        </p:txBody>
      </p:sp>
      <p:sp>
        <p:nvSpPr>
          <p:cNvPr id="20" name="TextBox 19">
            <a:extLst>
              <a:ext uri="{FF2B5EF4-FFF2-40B4-BE49-F238E27FC236}">
                <a16:creationId xmlns:a16="http://schemas.microsoft.com/office/drawing/2014/main" id="{62997D42-38DE-D9DF-9BD6-5E8B832D3033}"/>
              </a:ext>
            </a:extLst>
          </p:cNvPr>
          <p:cNvSpPr txBox="1"/>
          <p:nvPr/>
        </p:nvSpPr>
        <p:spPr>
          <a:xfrm>
            <a:off x="4023242" y="1581071"/>
            <a:ext cx="2844249" cy="1077218"/>
          </a:xfrm>
          <a:prstGeom prst="rect">
            <a:avLst/>
          </a:prstGeom>
          <a:noFill/>
        </p:spPr>
        <p:txBody>
          <a:bodyPr wrap="square" rtlCol="0">
            <a:spAutoFit/>
          </a:bodyPr>
          <a:lstStyle/>
          <a:p>
            <a:pPr algn="ctr"/>
            <a:r>
              <a:rPr lang="en-US" sz="3200" b="1">
                <a:solidFill>
                  <a:schemeClr val="bg1"/>
                </a:solidFill>
              </a:rPr>
              <a:t>3 options progressed</a:t>
            </a:r>
            <a:endParaRPr lang="en-GB">
              <a:solidFill>
                <a:schemeClr val="bg1"/>
              </a:solidFill>
            </a:endParaRPr>
          </a:p>
        </p:txBody>
      </p:sp>
      <p:sp>
        <p:nvSpPr>
          <p:cNvPr id="21" name="TextBox 20">
            <a:extLst>
              <a:ext uri="{FF2B5EF4-FFF2-40B4-BE49-F238E27FC236}">
                <a16:creationId xmlns:a16="http://schemas.microsoft.com/office/drawing/2014/main" id="{D2F20345-968B-89B9-604B-9EB93118C3B4}"/>
              </a:ext>
            </a:extLst>
          </p:cNvPr>
          <p:cNvSpPr txBox="1"/>
          <p:nvPr/>
        </p:nvSpPr>
        <p:spPr>
          <a:xfrm>
            <a:off x="6245764" y="4237451"/>
            <a:ext cx="2844249" cy="1631216"/>
          </a:xfrm>
          <a:prstGeom prst="rect">
            <a:avLst/>
          </a:prstGeom>
          <a:noFill/>
        </p:spPr>
        <p:txBody>
          <a:bodyPr wrap="square" rtlCol="0">
            <a:spAutoFit/>
          </a:bodyPr>
          <a:lstStyle/>
          <a:p>
            <a:pPr algn="ctr"/>
            <a:r>
              <a:rPr lang="en-US" sz="3200" b="1">
                <a:solidFill>
                  <a:schemeClr val="bg1"/>
                </a:solidFill>
              </a:rPr>
              <a:t>Solution definition</a:t>
            </a:r>
          </a:p>
          <a:p>
            <a:pPr algn="ctr"/>
            <a:r>
              <a:rPr lang="en-US">
                <a:solidFill>
                  <a:schemeClr val="bg1"/>
                </a:solidFill>
              </a:rPr>
              <a:t>in-depth </a:t>
            </a:r>
            <a:br>
              <a:rPr lang="en-US">
                <a:solidFill>
                  <a:schemeClr val="bg1"/>
                </a:solidFill>
              </a:rPr>
            </a:br>
            <a:r>
              <a:rPr lang="en-US">
                <a:solidFill>
                  <a:schemeClr val="bg1"/>
                </a:solidFill>
              </a:rPr>
              <a:t>analysis</a:t>
            </a:r>
          </a:p>
        </p:txBody>
      </p:sp>
      <p:sp>
        <p:nvSpPr>
          <p:cNvPr id="22" name="TextBox 21">
            <a:extLst>
              <a:ext uri="{FF2B5EF4-FFF2-40B4-BE49-F238E27FC236}">
                <a16:creationId xmlns:a16="http://schemas.microsoft.com/office/drawing/2014/main" id="{6106C903-67F5-485E-79F4-10C618738DE6}"/>
              </a:ext>
            </a:extLst>
          </p:cNvPr>
          <p:cNvSpPr txBox="1"/>
          <p:nvPr/>
        </p:nvSpPr>
        <p:spPr>
          <a:xfrm>
            <a:off x="7252487" y="1544142"/>
            <a:ext cx="2844249" cy="1077218"/>
          </a:xfrm>
          <a:prstGeom prst="rect">
            <a:avLst/>
          </a:prstGeom>
          <a:noFill/>
        </p:spPr>
        <p:txBody>
          <a:bodyPr wrap="square" rtlCol="0">
            <a:spAutoFit/>
          </a:bodyPr>
          <a:lstStyle/>
          <a:p>
            <a:pPr algn="ctr"/>
            <a:r>
              <a:rPr lang="en-US" sz="3200" b="1">
                <a:solidFill>
                  <a:schemeClr val="bg1"/>
                </a:solidFill>
              </a:rPr>
              <a:t>Customer Engagement</a:t>
            </a:r>
          </a:p>
        </p:txBody>
      </p:sp>
      <p:sp>
        <p:nvSpPr>
          <p:cNvPr id="23" name="Oval 22">
            <a:extLst>
              <a:ext uri="{FF2B5EF4-FFF2-40B4-BE49-F238E27FC236}">
                <a16:creationId xmlns:a16="http://schemas.microsoft.com/office/drawing/2014/main" id="{920D8DD7-571F-5728-5025-A56B57F30350}"/>
              </a:ext>
            </a:extLst>
          </p:cNvPr>
          <p:cNvSpPr/>
          <p:nvPr/>
        </p:nvSpPr>
        <p:spPr>
          <a:xfrm>
            <a:off x="337865" y="1325458"/>
            <a:ext cx="3412001" cy="3305293"/>
          </a:xfrm>
          <a:prstGeom prst="ellipse">
            <a:avLst/>
          </a:prstGeom>
          <a:noFill/>
          <a:ln w="57150">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F88C111B-67A0-8CC4-DCF7-3E95AEA22959}"/>
              </a:ext>
            </a:extLst>
          </p:cNvPr>
          <p:cNvSpPr txBox="1"/>
          <p:nvPr/>
        </p:nvSpPr>
        <p:spPr>
          <a:xfrm>
            <a:off x="621741" y="2193274"/>
            <a:ext cx="2844249" cy="1569660"/>
          </a:xfrm>
          <a:prstGeom prst="rect">
            <a:avLst/>
          </a:prstGeom>
          <a:noFill/>
        </p:spPr>
        <p:txBody>
          <a:bodyPr wrap="square" rtlCol="0">
            <a:spAutoFit/>
          </a:bodyPr>
          <a:lstStyle/>
          <a:p>
            <a:pPr algn="ctr"/>
            <a:r>
              <a:rPr lang="en-US" sz="3200" b="1">
                <a:solidFill>
                  <a:schemeClr val="bg1"/>
                </a:solidFill>
              </a:rPr>
              <a:t>Strategic Outline Case published</a:t>
            </a:r>
          </a:p>
        </p:txBody>
      </p:sp>
      <p:sp>
        <p:nvSpPr>
          <p:cNvPr id="2" name="Date Placeholder 1">
            <a:extLst>
              <a:ext uri="{FF2B5EF4-FFF2-40B4-BE49-F238E27FC236}">
                <a16:creationId xmlns:a16="http://schemas.microsoft.com/office/drawing/2014/main" id="{1B054B15-9CCB-C5FF-235D-9EC1FC350EDB}"/>
              </a:ext>
            </a:extLst>
          </p:cNvPr>
          <p:cNvSpPr>
            <a:spLocks noGrp="1"/>
          </p:cNvSpPr>
          <p:nvPr>
            <p:ph type="dt" sz="half" idx="10"/>
          </p:nvPr>
        </p:nvSpPr>
        <p:spPr>
          <a:xfrm>
            <a:off x="9588909" y="6422539"/>
            <a:ext cx="2372360" cy="228600"/>
          </a:xfrm>
        </p:spPr>
        <p:txBody>
          <a:bodyPr/>
          <a:lstStyle/>
          <a:p>
            <a:r>
              <a:rPr lang="en-US"/>
              <a:t>8 July 2025</a:t>
            </a:r>
          </a:p>
        </p:txBody>
      </p:sp>
      <p:sp>
        <p:nvSpPr>
          <p:cNvPr id="4" name="Oval 3">
            <a:extLst>
              <a:ext uri="{FF2B5EF4-FFF2-40B4-BE49-F238E27FC236}">
                <a16:creationId xmlns:a16="http://schemas.microsoft.com/office/drawing/2014/main" id="{857C8EFB-CE4E-A978-D38E-3C5FA27EBF9E}"/>
              </a:ext>
            </a:extLst>
          </p:cNvPr>
          <p:cNvSpPr/>
          <p:nvPr/>
        </p:nvSpPr>
        <p:spPr>
          <a:xfrm>
            <a:off x="9269334" y="3236471"/>
            <a:ext cx="2584800" cy="2584568"/>
          </a:xfrm>
          <a:prstGeom prst="ellipse">
            <a:avLst/>
          </a:prstGeom>
          <a:noFill/>
          <a:ln w="5715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59470FC-D75E-6072-AC61-22F7610868CF}"/>
              </a:ext>
            </a:extLst>
          </p:cNvPr>
          <p:cNvSpPr txBox="1"/>
          <p:nvPr/>
        </p:nvSpPr>
        <p:spPr>
          <a:xfrm>
            <a:off x="9439599" y="3721460"/>
            <a:ext cx="2235214" cy="1569660"/>
          </a:xfrm>
          <a:prstGeom prst="rect">
            <a:avLst/>
          </a:prstGeom>
          <a:noFill/>
        </p:spPr>
        <p:txBody>
          <a:bodyPr wrap="square" rtlCol="0">
            <a:spAutoFit/>
          </a:bodyPr>
          <a:lstStyle/>
          <a:p>
            <a:pPr algn="ctr"/>
            <a:r>
              <a:rPr lang="en-US" sz="3200" b="1">
                <a:solidFill>
                  <a:schemeClr val="bg1"/>
                </a:solidFill>
              </a:rPr>
              <a:t>Building our capability</a:t>
            </a:r>
          </a:p>
        </p:txBody>
      </p:sp>
    </p:spTree>
    <p:extLst>
      <p:ext uri="{BB962C8B-B14F-4D97-AF65-F5344CB8AC3E}">
        <p14:creationId xmlns:p14="http://schemas.microsoft.com/office/powerpoint/2010/main" val="79081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p:bldP spid="20" grpId="0"/>
      <p:bldP spid="21" grpId="0"/>
      <p:bldP spid="22" grpId="0"/>
      <p:bldP spid="23" grpId="0" animBg="1"/>
      <p:bldP spid="24" grpId="0"/>
      <p:bldP spid="4" grpId="0" animBg="1"/>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CA2EE-1F5D-0D56-3352-0ACFDC2AA7FD}"/>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2A2FB140-BF43-8ACD-252B-E2CD2795CD00}"/>
              </a:ext>
            </a:extLst>
          </p:cNvPr>
          <p:cNvSpPr>
            <a:spLocks noGrp="1"/>
          </p:cNvSpPr>
          <p:nvPr>
            <p:ph type="dt" sz="half" idx="10"/>
          </p:nvPr>
        </p:nvSpPr>
        <p:spPr/>
        <p:txBody>
          <a:bodyPr/>
          <a:lstStyle/>
          <a:p>
            <a:r>
              <a:rPr lang="en-US"/>
              <a:t>8 July 2025</a:t>
            </a:r>
          </a:p>
        </p:txBody>
      </p:sp>
      <p:sp>
        <p:nvSpPr>
          <p:cNvPr id="3" name="Title 2">
            <a:extLst>
              <a:ext uri="{FF2B5EF4-FFF2-40B4-BE49-F238E27FC236}">
                <a16:creationId xmlns:a16="http://schemas.microsoft.com/office/drawing/2014/main" id="{7FFEB7F4-1CC8-1473-B3D8-949C676C43D7}"/>
              </a:ext>
            </a:extLst>
          </p:cNvPr>
          <p:cNvSpPr>
            <a:spLocks noGrp="1"/>
          </p:cNvSpPr>
          <p:nvPr>
            <p:ph type="title"/>
          </p:nvPr>
        </p:nvSpPr>
        <p:spPr/>
        <p:txBody>
          <a:bodyPr/>
          <a:lstStyle/>
          <a:p>
            <a:r>
              <a:rPr lang="en-GB"/>
              <a:t>Our Advisors &amp; Experts</a:t>
            </a:r>
          </a:p>
        </p:txBody>
      </p:sp>
      <p:sp>
        <p:nvSpPr>
          <p:cNvPr id="19" name="Rectangle 18">
            <a:extLst>
              <a:ext uri="{FF2B5EF4-FFF2-40B4-BE49-F238E27FC236}">
                <a16:creationId xmlns:a16="http://schemas.microsoft.com/office/drawing/2014/main" id="{96B33BBB-36A8-2250-B4E7-69A63B1697CA}"/>
              </a:ext>
            </a:extLst>
          </p:cNvPr>
          <p:cNvSpPr/>
          <p:nvPr/>
        </p:nvSpPr>
        <p:spPr>
          <a:xfrm>
            <a:off x="549800" y="1236322"/>
            <a:ext cx="11239169" cy="4745585"/>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GB" sz="1800" b="0"/>
          </a:p>
        </p:txBody>
      </p:sp>
      <p:grpSp>
        <p:nvGrpSpPr>
          <p:cNvPr id="26" name="Group 25">
            <a:extLst>
              <a:ext uri="{FF2B5EF4-FFF2-40B4-BE49-F238E27FC236}">
                <a16:creationId xmlns:a16="http://schemas.microsoft.com/office/drawing/2014/main" id="{18F181FF-17A9-323D-79F2-A650A7CA775A}"/>
              </a:ext>
            </a:extLst>
          </p:cNvPr>
          <p:cNvGrpSpPr/>
          <p:nvPr/>
        </p:nvGrpSpPr>
        <p:grpSpPr>
          <a:xfrm>
            <a:off x="839344" y="1467539"/>
            <a:ext cx="9974331" cy="534530"/>
            <a:chOff x="839344" y="1467539"/>
            <a:chExt cx="9974331" cy="534530"/>
          </a:xfrm>
        </p:grpSpPr>
        <p:pic>
          <p:nvPicPr>
            <p:cNvPr id="5" name="Picture 4" descr="A close-up of a logo&#10;&#10;AI-generated content may be incorrect.">
              <a:extLst>
                <a:ext uri="{FF2B5EF4-FFF2-40B4-BE49-F238E27FC236}">
                  <a16:creationId xmlns:a16="http://schemas.microsoft.com/office/drawing/2014/main" id="{EBA4877C-358F-76B2-87F1-74792B3A8813}"/>
                </a:ext>
              </a:extLst>
            </p:cNvPr>
            <p:cNvPicPr>
              <a:picLocks noChangeAspect="1"/>
            </p:cNvPicPr>
            <p:nvPr/>
          </p:nvPicPr>
          <p:blipFill>
            <a:blip r:embed="rId3"/>
            <a:stretch>
              <a:fillRect/>
            </a:stretch>
          </p:blipFill>
          <p:spPr>
            <a:xfrm>
              <a:off x="839344" y="1467539"/>
              <a:ext cx="1647930" cy="534530"/>
            </a:xfrm>
            <a:prstGeom prst="rect">
              <a:avLst/>
            </a:prstGeom>
          </p:spPr>
        </p:pic>
        <p:sp>
          <p:nvSpPr>
            <p:cNvPr id="7" name="TextBox 6">
              <a:extLst>
                <a:ext uri="{FF2B5EF4-FFF2-40B4-BE49-F238E27FC236}">
                  <a16:creationId xmlns:a16="http://schemas.microsoft.com/office/drawing/2014/main" id="{B9285322-9A3D-E95F-9C98-5CCC26607F16}"/>
                </a:ext>
              </a:extLst>
            </p:cNvPr>
            <p:cNvSpPr txBox="1"/>
            <p:nvPr/>
          </p:nvSpPr>
          <p:spPr>
            <a:xfrm>
              <a:off x="2613627" y="1473194"/>
              <a:ext cx="8200048" cy="523220"/>
            </a:xfrm>
            <a:prstGeom prst="rect">
              <a:avLst/>
            </a:prstGeom>
            <a:noFill/>
          </p:spPr>
          <p:txBody>
            <a:bodyPr wrap="square" lIns="91440" tIns="45720" rIns="91440" bIns="45720" rtlCol="0" anchor="t">
              <a:spAutoFit/>
            </a:bodyPr>
            <a:lstStyle/>
            <a:p>
              <a:r>
                <a:rPr lang="en-GB" sz="1400" b="0"/>
                <a:t>A leading consultancy as our Project Support Services Partner and supporting the Xoserve project team in the operation of Project Trident</a:t>
              </a:r>
              <a:r>
                <a:rPr lang="en-GB" sz="1400"/>
                <a:t> and the HMT Green Book approach.</a:t>
              </a:r>
              <a:endParaRPr lang="en-GB" sz="1400" b="0"/>
            </a:p>
          </p:txBody>
        </p:sp>
      </p:grpSp>
      <p:grpSp>
        <p:nvGrpSpPr>
          <p:cNvPr id="15" name="Group 14">
            <a:extLst>
              <a:ext uri="{FF2B5EF4-FFF2-40B4-BE49-F238E27FC236}">
                <a16:creationId xmlns:a16="http://schemas.microsoft.com/office/drawing/2014/main" id="{4114BCB5-B268-3C09-056D-32891E3A03AE}"/>
              </a:ext>
            </a:extLst>
          </p:cNvPr>
          <p:cNvGrpSpPr/>
          <p:nvPr/>
        </p:nvGrpSpPr>
        <p:grpSpPr>
          <a:xfrm>
            <a:off x="1088431" y="4037964"/>
            <a:ext cx="9725244" cy="523220"/>
            <a:chOff x="1088431" y="3872300"/>
            <a:chExt cx="9725244" cy="523220"/>
          </a:xfrm>
        </p:grpSpPr>
        <p:pic>
          <p:nvPicPr>
            <p:cNvPr id="14" name="Picture 13" descr="A blue sign with white text&#10;&#10;AI-generated content may be incorrect.">
              <a:extLst>
                <a:ext uri="{FF2B5EF4-FFF2-40B4-BE49-F238E27FC236}">
                  <a16:creationId xmlns:a16="http://schemas.microsoft.com/office/drawing/2014/main" id="{65C2A4A1-651B-FACC-10F0-63B47AD1E81D}"/>
                </a:ext>
              </a:extLst>
            </p:cNvPr>
            <p:cNvPicPr>
              <a:picLocks noChangeAspect="1"/>
            </p:cNvPicPr>
            <p:nvPr/>
          </p:nvPicPr>
          <p:blipFill>
            <a:blip r:embed="rId4"/>
            <a:stretch>
              <a:fillRect/>
            </a:stretch>
          </p:blipFill>
          <p:spPr>
            <a:xfrm>
              <a:off x="1088431" y="3909472"/>
              <a:ext cx="1149756" cy="448876"/>
            </a:xfrm>
            <a:prstGeom prst="rect">
              <a:avLst/>
            </a:prstGeom>
          </p:spPr>
        </p:pic>
        <p:sp>
          <p:nvSpPr>
            <p:cNvPr id="11" name="TextBox 10">
              <a:extLst>
                <a:ext uri="{FF2B5EF4-FFF2-40B4-BE49-F238E27FC236}">
                  <a16:creationId xmlns:a16="http://schemas.microsoft.com/office/drawing/2014/main" id="{4FC71793-9BCF-885C-13C0-1114029EC556}"/>
                </a:ext>
              </a:extLst>
            </p:cNvPr>
            <p:cNvSpPr txBox="1"/>
            <p:nvPr/>
          </p:nvSpPr>
          <p:spPr>
            <a:xfrm>
              <a:off x="2613627" y="3872300"/>
              <a:ext cx="8200048" cy="523220"/>
            </a:xfrm>
            <a:prstGeom prst="rect">
              <a:avLst/>
            </a:prstGeom>
            <a:noFill/>
          </p:spPr>
          <p:txBody>
            <a:bodyPr wrap="square" rtlCol="0">
              <a:spAutoFit/>
            </a:bodyPr>
            <a:lstStyle/>
            <a:p>
              <a:pPr algn="l"/>
              <a:r>
                <a:rPr lang="en-GB" sz="1400" b="0"/>
                <a:t>A global leader in AI powered automation designed for SAP customer code transformation </a:t>
              </a:r>
            </a:p>
            <a:p>
              <a:pPr algn="l"/>
              <a:r>
                <a:rPr lang="en-GB" sz="1400" b="0"/>
                <a:t>&gt;3300 transformations completed.</a:t>
              </a:r>
            </a:p>
          </p:txBody>
        </p:sp>
      </p:grpSp>
      <p:grpSp>
        <p:nvGrpSpPr>
          <p:cNvPr id="9" name="Group 8">
            <a:extLst>
              <a:ext uri="{FF2B5EF4-FFF2-40B4-BE49-F238E27FC236}">
                <a16:creationId xmlns:a16="http://schemas.microsoft.com/office/drawing/2014/main" id="{4653663E-A975-5999-6387-CF36E9654BDD}"/>
              </a:ext>
            </a:extLst>
          </p:cNvPr>
          <p:cNvGrpSpPr/>
          <p:nvPr/>
        </p:nvGrpSpPr>
        <p:grpSpPr>
          <a:xfrm>
            <a:off x="1381349" y="4664134"/>
            <a:ext cx="10320647" cy="531986"/>
            <a:chOff x="1381349" y="4543715"/>
            <a:chExt cx="10320647" cy="531986"/>
          </a:xfrm>
        </p:grpSpPr>
        <p:pic>
          <p:nvPicPr>
            <p:cNvPr id="16" name="Picture 15" descr="A white text on a green background&#10;&#10;AI-generated content may be incorrect.">
              <a:extLst>
                <a:ext uri="{FF2B5EF4-FFF2-40B4-BE49-F238E27FC236}">
                  <a16:creationId xmlns:a16="http://schemas.microsoft.com/office/drawing/2014/main" id="{3F404631-761A-3754-0A70-06BFF0431C17}"/>
                </a:ext>
              </a:extLst>
            </p:cNvPr>
            <p:cNvPicPr>
              <a:picLocks noChangeAspect="1"/>
            </p:cNvPicPr>
            <p:nvPr/>
          </p:nvPicPr>
          <p:blipFill>
            <a:blip r:embed="rId5"/>
            <a:stretch>
              <a:fillRect/>
            </a:stretch>
          </p:blipFill>
          <p:spPr>
            <a:xfrm>
              <a:off x="1381349" y="4543715"/>
              <a:ext cx="563921" cy="531986"/>
            </a:xfrm>
            <a:prstGeom prst="rect">
              <a:avLst/>
            </a:prstGeom>
          </p:spPr>
        </p:pic>
        <p:sp>
          <p:nvSpPr>
            <p:cNvPr id="13" name="TextBox 12">
              <a:extLst>
                <a:ext uri="{FF2B5EF4-FFF2-40B4-BE49-F238E27FC236}">
                  <a16:creationId xmlns:a16="http://schemas.microsoft.com/office/drawing/2014/main" id="{E4A806CB-B1FE-586F-4469-767B874BA380}"/>
                </a:ext>
              </a:extLst>
            </p:cNvPr>
            <p:cNvSpPr txBox="1"/>
            <p:nvPr/>
          </p:nvSpPr>
          <p:spPr>
            <a:xfrm>
              <a:off x="2613627" y="4548098"/>
              <a:ext cx="9088369" cy="523220"/>
            </a:xfrm>
            <a:prstGeom prst="rect">
              <a:avLst/>
            </a:prstGeom>
            <a:noFill/>
          </p:spPr>
          <p:txBody>
            <a:bodyPr wrap="square" rtlCol="0">
              <a:spAutoFit/>
            </a:bodyPr>
            <a:lstStyle/>
            <a:p>
              <a:pPr algn="l"/>
              <a:r>
                <a:rPr lang="en-GB" sz="1400" b="0"/>
                <a:t>A leading transformation consultancy specialising in complex change in the energy market</a:t>
              </a:r>
              <a:r>
                <a:rPr lang="en-GB" sz="1400"/>
                <a:t> will support the Xoserve project team in the planned </a:t>
              </a:r>
              <a:r>
                <a:rPr lang="en-GB" sz="1400" b="0"/>
                <a:t>industry customer engagement workshops. </a:t>
              </a:r>
            </a:p>
          </p:txBody>
        </p:sp>
      </p:grpSp>
      <p:grpSp>
        <p:nvGrpSpPr>
          <p:cNvPr id="6" name="Group 5">
            <a:extLst>
              <a:ext uri="{FF2B5EF4-FFF2-40B4-BE49-F238E27FC236}">
                <a16:creationId xmlns:a16="http://schemas.microsoft.com/office/drawing/2014/main" id="{46B1D577-6803-934F-8949-F349A680E905}"/>
              </a:ext>
            </a:extLst>
          </p:cNvPr>
          <p:cNvGrpSpPr/>
          <p:nvPr/>
        </p:nvGrpSpPr>
        <p:grpSpPr>
          <a:xfrm>
            <a:off x="1164339" y="5299072"/>
            <a:ext cx="10474515" cy="571810"/>
            <a:chOff x="1164339" y="5299072"/>
            <a:chExt cx="10474515" cy="571810"/>
          </a:xfrm>
        </p:grpSpPr>
        <p:pic>
          <p:nvPicPr>
            <p:cNvPr id="18" name="Picture 17" descr="A black and orange logo&#10;&#10;AI-generated content may be incorrect.">
              <a:extLst>
                <a:ext uri="{FF2B5EF4-FFF2-40B4-BE49-F238E27FC236}">
                  <a16:creationId xmlns:a16="http://schemas.microsoft.com/office/drawing/2014/main" id="{D7FF98EB-E4F6-3B03-8B84-0B84C612FB5D}"/>
                </a:ext>
              </a:extLst>
            </p:cNvPr>
            <p:cNvPicPr>
              <a:picLocks noChangeAspect="1"/>
            </p:cNvPicPr>
            <p:nvPr/>
          </p:nvPicPr>
          <p:blipFill>
            <a:blip r:embed="rId6"/>
            <a:srcRect t="21989"/>
            <a:stretch>
              <a:fillRect/>
            </a:stretch>
          </p:blipFill>
          <p:spPr>
            <a:xfrm>
              <a:off x="1164339" y="5299072"/>
              <a:ext cx="997941" cy="571810"/>
            </a:xfrm>
            <a:prstGeom prst="rect">
              <a:avLst/>
            </a:prstGeom>
          </p:spPr>
        </p:pic>
        <p:sp>
          <p:nvSpPr>
            <p:cNvPr id="17" name="TextBox 16">
              <a:extLst>
                <a:ext uri="{FF2B5EF4-FFF2-40B4-BE49-F238E27FC236}">
                  <a16:creationId xmlns:a16="http://schemas.microsoft.com/office/drawing/2014/main" id="{CB228646-BCC5-B531-BD56-5EB2105D9CF8}"/>
                </a:ext>
              </a:extLst>
            </p:cNvPr>
            <p:cNvSpPr txBox="1"/>
            <p:nvPr/>
          </p:nvSpPr>
          <p:spPr>
            <a:xfrm>
              <a:off x="2613627" y="5323367"/>
              <a:ext cx="9025227" cy="523220"/>
            </a:xfrm>
            <a:prstGeom prst="rect">
              <a:avLst/>
            </a:prstGeom>
            <a:noFill/>
          </p:spPr>
          <p:txBody>
            <a:bodyPr wrap="square" rtlCol="0">
              <a:spAutoFit/>
            </a:bodyPr>
            <a:lstStyle/>
            <a:p>
              <a:pPr algn="l"/>
              <a:r>
                <a:rPr lang="en-GB" sz="1400"/>
                <a:t>I</a:t>
              </a:r>
              <a:r>
                <a:rPr lang="en-GB" sz="1400" b="0"/>
                <a:t>ndependent Assurance partner with deep expertise of providing assurance with central market operators. </a:t>
              </a:r>
            </a:p>
          </p:txBody>
        </p:sp>
      </p:grpSp>
      <p:grpSp>
        <p:nvGrpSpPr>
          <p:cNvPr id="25" name="Group 24">
            <a:extLst>
              <a:ext uri="{FF2B5EF4-FFF2-40B4-BE49-F238E27FC236}">
                <a16:creationId xmlns:a16="http://schemas.microsoft.com/office/drawing/2014/main" id="{CC61E7BA-31A8-F691-7AF4-3A1CA8A515FA}"/>
              </a:ext>
            </a:extLst>
          </p:cNvPr>
          <p:cNvGrpSpPr/>
          <p:nvPr/>
        </p:nvGrpSpPr>
        <p:grpSpPr>
          <a:xfrm>
            <a:off x="1197608" y="2105019"/>
            <a:ext cx="10441246" cy="523220"/>
            <a:chOff x="1197608" y="2109866"/>
            <a:chExt cx="10441246" cy="523220"/>
          </a:xfrm>
        </p:grpSpPr>
        <p:pic>
          <p:nvPicPr>
            <p:cNvPr id="8" name="Picture 7" descr="A black and yellow text with a yellow exclamation mark&#10;&#10;AI-generated content may be incorrect.">
              <a:extLst>
                <a:ext uri="{FF2B5EF4-FFF2-40B4-BE49-F238E27FC236}">
                  <a16:creationId xmlns:a16="http://schemas.microsoft.com/office/drawing/2014/main" id="{2B4A3EE2-1894-0F3F-B389-BAD420C5FFE7}"/>
                </a:ext>
              </a:extLst>
            </p:cNvPr>
            <p:cNvPicPr>
              <a:picLocks noChangeAspect="1"/>
            </p:cNvPicPr>
            <p:nvPr/>
          </p:nvPicPr>
          <p:blipFill>
            <a:blip r:embed="rId7"/>
            <a:stretch>
              <a:fillRect/>
            </a:stretch>
          </p:blipFill>
          <p:spPr>
            <a:xfrm>
              <a:off x="1197608" y="2164081"/>
              <a:ext cx="931402" cy="414790"/>
            </a:xfrm>
            <a:prstGeom prst="rect">
              <a:avLst/>
            </a:prstGeom>
          </p:spPr>
        </p:pic>
        <p:sp>
          <p:nvSpPr>
            <p:cNvPr id="21" name="TextBox 20">
              <a:extLst>
                <a:ext uri="{FF2B5EF4-FFF2-40B4-BE49-F238E27FC236}">
                  <a16:creationId xmlns:a16="http://schemas.microsoft.com/office/drawing/2014/main" id="{57978132-5C50-B581-4E14-3046B2041748}"/>
                </a:ext>
              </a:extLst>
            </p:cNvPr>
            <p:cNvSpPr txBox="1"/>
            <p:nvPr/>
          </p:nvSpPr>
          <p:spPr>
            <a:xfrm>
              <a:off x="2613627" y="2109866"/>
              <a:ext cx="9025227" cy="523220"/>
            </a:xfrm>
            <a:prstGeom prst="rect">
              <a:avLst/>
            </a:prstGeom>
            <a:noFill/>
          </p:spPr>
          <p:txBody>
            <a:bodyPr wrap="square" rtlCol="0">
              <a:spAutoFit/>
            </a:bodyPr>
            <a:lstStyle/>
            <a:p>
              <a:pPr algn="l"/>
              <a:r>
                <a:rPr lang="en-GB" sz="1400" b="0"/>
                <a:t>An independent SAP consultancy </a:t>
              </a:r>
              <a:r>
                <a:rPr lang="en-GB" sz="1400"/>
                <a:t>as o</a:t>
              </a:r>
              <a:r>
                <a:rPr lang="en-GB" sz="1400" b="0"/>
                <a:t>ur Enterprise Advisory Partner, bringing high levels of experience in migrating SAP solutions.</a:t>
              </a:r>
            </a:p>
          </p:txBody>
        </p:sp>
      </p:grpSp>
      <p:grpSp>
        <p:nvGrpSpPr>
          <p:cNvPr id="24" name="Group 23">
            <a:extLst>
              <a:ext uri="{FF2B5EF4-FFF2-40B4-BE49-F238E27FC236}">
                <a16:creationId xmlns:a16="http://schemas.microsoft.com/office/drawing/2014/main" id="{FF48988F-509F-0894-484F-67A2FB6FD162}"/>
              </a:ext>
            </a:extLst>
          </p:cNvPr>
          <p:cNvGrpSpPr/>
          <p:nvPr/>
        </p:nvGrpSpPr>
        <p:grpSpPr>
          <a:xfrm>
            <a:off x="1126734" y="2731189"/>
            <a:ext cx="9686941" cy="495930"/>
            <a:chOff x="1126734" y="2679586"/>
            <a:chExt cx="9686941" cy="495930"/>
          </a:xfrm>
        </p:grpSpPr>
        <p:pic>
          <p:nvPicPr>
            <p:cNvPr id="10" name="Picture 9" descr="A close-up of a logo&#10;&#10;AI-generated content may be incorrect.">
              <a:extLst>
                <a:ext uri="{FF2B5EF4-FFF2-40B4-BE49-F238E27FC236}">
                  <a16:creationId xmlns:a16="http://schemas.microsoft.com/office/drawing/2014/main" id="{2E425C43-7CDA-AE6F-6F45-5BDF64928536}"/>
                </a:ext>
              </a:extLst>
            </p:cNvPr>
            <p:cNvPicPr>
              <a:picLocks noChangeAspect="1"/>
            </p:cNvPicPr>
            <p:nvPr/>
          </p:nvPicPr>
          <p:blipFill>
            <a:blip r:embed="rId8"/>
            <a:stretch>
              <a:fillRect/>
            </a:stretch>
          </p:blipFill>
          <p:spPr>
            <a:xfrm>
              <a:off x="1126734" y="2679586"/>
              <a:ext cx="1073150" cy="495930"/>
            </a:xfrm>
            <a:prstGeom prst="rect">
              <a:avLst/>
            </a:prstGeom>
          </p:spPr>
        </p:pic>
        <p:sp>
          <p:nvSpPr>
            <p:cNvPr id="22" name="TextBox 21">
              <a:extLst>
                <a:ext uri="{FF2B5EF4-FFF2-40B4-BE49-F238E27FC236}">
                  <a16:creationId xmlns:a16="http://schemas.microsoft.com/office/drawing/2014/main" id="{C317B8E5-9848-7BDD-D581-8F5C18A29033}"/>
                </a:ext>
              </a:extLst>
            </p:cNvPr>
            <p:cNvSpPr txBox="1"/>
            <p:nvPr/>
          </p:nvSpPr>
          <p:spPr>
            <a:xfrm>
              <a:off x="2613627" y="2773663"/>
              <a:ext cx="8200048" cy="307777"/>
            </a:xfrm>
            <a:prstGeom prst="rect">
              <a:avLst/>
            </a:prstGeom>
            <a:noFill/>
          </p:spPr>
          <p:txBody>
            <a:bodyPr wrap="square" rtlCol="0">
              <a:spAutoFit/>
            </a:bodyPr>
            <a:lstStyle/>
            <a:p>
              <a:r>
                <a:rPr lang="en-GB" sz="1400" b="0"/>
                <a:t>SAP experts with detailed knowledge of our current UK link solutions.</a:t>
              </a:r>
            </a:p>
          </p:txBody>
        </p:sp>
      </p:grpSp>
      <p:grpSp>
        <p:nvGrpSpPr>
          <p:cNvPr id="20" name="Group 19">
            <a:extLst>
              <a:ext uri="{FF2B5EF4-FFF2-40B4-BE49-F238E27FC236}">
                <a16:creationId xmlns:a16="http://schemas.microsoft.com/office/drawing/2014/main" id="{3AC1441D-2EE7-534A-D10D-1A7F6A916993}"/>
              </a:ext>
            </a:extLst>
          </p:cNvPr>
          <p:cNvGrpSpPr/>
          <p:nvPr/>
        </p:nvGrpSpPr>
        <p:grpSpPr>
          <a:xfrm>
            <a:off x="1351018" y="3330069"/>
            <a:ext cx="9462657" cy="604945"/>
            <a:chOff x="1351018" y="3157652"/>
            <a:chExt cx="9462657" cy="604945"/>
          </a:xfrm>
        </p:grpSpPr>
        <p:pic>
          <p:nvPicPr>
            <p:cNvPr id="12" name="Picture 11" descr="A blue and white logo&#10;&#10;AI-generated content may be incorrect.">
              <a:extLst>
                <a:ext uri="{FF2B5EF4-FFF2-40B4-BE49-F238E27FC236}">
                  <a16:creationId xmlns:a16="http://schemas.microsoft.com/office/drawing/2014/main" id="{F6E01135-8FAC-704A-BB29-D1E604FD8AEC}"/>
                </a:ext>
              </a:extLst>
            </p:cNvPr>
            <p:cNvPicPr>
              <a:picLocks noChangeAspect="1"/>
            </p:cNvPicPr>
            <p:nvPr/>
          </p:nvPicPr>
          <p:blipFill>
            <a:blip r:embed="rId9"/>
            <a:stretch>
              <a:fillRect/>
            </a:stretch>
          </p:blipFill>
          <p:spPr>
            <a:xfrm>
              <a:off x="1351018" y="3157652"/>
              <a:ext cx="624582" cy="604945"/>
            </a:xfrm>
            <a:prstGeom prst="rect">
              <a:avLst/>
            </a:prstGeom>
          </p:spPr>
        </p:pic>
        <p:sp>
          <p:nvSpPr>
            <p:cNvPr id="23" name="TextBox 22">
              <a:extLst>
                <a:ext uri="{FF2B5EF4-FFF2-40B4-BE49-F238E27FC236}">
                  <a16:creationId xmlns:a16="http://schemas.microsoft.com/office/drawing/2014/main" id="{49F057EF-D3BA-B6C0-7653-0330BCAAF085}"/>
                </a:ext>
              </a:extLst>
            </p:cNvPr>
            <p:cNvSpPr txBox="1"/>
            <p:nvPr/>
          </p:nvSpPr>
          <p:spPr>
            <a:xfrm>
              <a:off x="2613627" y="3198514"/>
              <a:ext cx="8200048" cy="523220"/>
            </a:xfrm>
            <a:prstGeom prst="rect">
              <a:avLst/>
            </a:prstGeom>
            <a:noFill/>
          </p:spPr>
          <p:txBody>
            <a:bodyPr wrap="square" rtlCol="0">
              <a:spAutoFit/>
            </a:bodyPr>
            <a:lstStyle/>
            <a:p>
              <a:pPr algn="l"/>
              <a:r>
                <a:rPr lang="en-GB" sz="1400" b="0"/>
                <a:t>World leading experts on providing solutions for data transformation, particularly for SAP environments &gt; 15000 successful projects.</a:t>
              </a:r>
            </a:p>
          </p:txBody>
        </p:sp>
      </p:grpSp>
    </p:spTree>
    <p:extLst>
      <p:ext uri="{BB962C8B-B14F-4D97-AF65-F5344CB8AC3E}">
        <p14:creationId xmlns:p14="http://schemas.microsoft.com/office/powerpoint/2010/main" val="15192122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9F0BAB-1295-B49A-2FA4-7D7BA8EB8A89}"/>
              </a:ext>
            </a:extLst>
          </p:cNvPr>
          <p:cNvSpPr>
            <a:spLocks noGrp="1"/>
          </p:cNvSpPr>
          <p:nvPr>
            <p:ph type="title"/>
          </p:nvPr>
        </p:nvSpPr>
        <p:spPr/>
        <p:txBody>
          <a:bodyPr/>
          <a:lstStyle/>
          <a:p>
            <a:r>
              <a:rPr lang="en-GB"/>
              <a:t>Shortlist options</a:t>
            </a:r>
          </a:p>
        </p:txBody>
      </p:sp>
      <p:graphicFrame>
        <p:nvGraphicFramePr>
          <p:cNvPr id="4" name="Table 3">
            <a:extLst>
              <a:ext uri="{FF2B5EF4-FFF2-40B4-BE49-F238E27FC236}">
                <a16:creationId xmlns:a16="http://schemas.microsoft.com/office/drawing/2014/main" id="{807266D6-2FE9-CC29-4DDB-9B79069F5242}"/>
              </a:ext>
            </a:extLst>
          </p:cNvPr>
          <p:cNvGraphicFramePr>
            <a:graphicFrameLocks noGrp="1"/>
          </p:cNvGraphicFramePr>
          <p:nvPr>
            <p:extLst>
              <p:ext uri="{D42A27DB-BD31-4B8C-83A1-F6EECF244321}">
                <p14:modId xmlns:p14="http://schemas.microsoft.com/office/powerpoint/2010/main" val="2654776015"/>
              </p:ext>
            </p:extLst>
          </p:nvPr>
        </p:nvGraphicFramePr>
        <p:xfrm>
          <a:off x="488779" y="1427118"/>
          <a:ext cx="11143773" cy="4061519"/>
        </p:xfrm>
        <a:graphic>
          <a:graphicData uri="http://schemas.openxmlformats.org/drawingml/2006/table">
            <a:tbl>
              <a:tblPr firstRow="1" bandRow="1">
                <a:tableStyleId>{5A111915-BE36-4E01-A7E5-04B1672EAD32}</a:tableStyleId>
              </a:tblPr>
              <a:tblGrid>
                <a:gridCol w="2867738">
                  <a:extLst>
                    <a:ext uri="{9D8B030D-6E8A-4147-A177-3AD203B41FA5}">
                      <a16:colId xmlns:a16="http://schemas.microsoft.com/office/drawing/2014/main" val="2200026371"/>
                    </a:ext>
                  </a:extLst>
                </a:gridCol>
                <a:gridCol w="8276035">
                  <a:extLst>
                    <a:ext uri="{9D8B030D-6E8A-4147-A177-3AD203B41FA5}">
                      <a16:colId xmlns:a16="http://schemas.microsoft.com/office/drawing/2014/main" val="1160754344"/>
                    </a:ext>
                  </a:extLst>
                </a:gridCol>
              </a:tblGrid>
              <a:tr h="679268">
                <a:tc gridSpan="2">
                  <a:txBody>
                    <a:bodyPr/>
                    <a:lstStyle/>
                    <a:p>
                      <a:pPr algn="ctr">
                        <a:lnSpc>
                          <a:spcPct val="115000"/>
                        </a:lnSpc>
                        <a:spcBef>
                          <a:spcPts val="500"/>
                        </a:spcBef>
                        <a:spcAft>
                          <a:spcPts val="1000"/>
                        </a:spcAft>
                      </a:pPr>
                      <a:r>
                        <a:rPr lang="en-US" sz="2000" b="1" noProof="0">
                          <a:solidFill>
                            <a:schemeClr val="tx2"/>
                          </a:solidFill>
                          <a:effectLst/>
                          <a:latin typeface="+mn-lt"/>
                        </a:rPr>
                        <a:t>Outline Business Case Focus Options</a:t>
                      </a:r>
                      <a:endParaRPr lang="en-GB" sz="2000" b="1" noProof="0">
                        <a:solidFill>
                          <a:schemeClr val="tx2"/>
                        </a:solidFill>
                        <a:effectLst/>
                        <a:latin typeface="+mn-lt"/>
                        <a:ea typeface="MS Mincho" panose="02020609040205080304" pitchFamily="49" charset="-128"/>
                        <a:cs typeface="Times New Roman" panose="02020603050405020304" pitchFamily="18" charset="0"/>
                      </a:endParaRPr>
                    </a:p>
                  </a:txBody>
                  <a:tcPr marL="68580" marR="68580" marT="34291" marB="34291" anchor="ctr"/>
                </a:tc>
                <a:tc hMerge="1">
                  <a:txBody>
                    <a:bodyPr/>
                    <a:lstStyle/>
                    <a:p>
                      <a:pPr>
                        <a:lnSpc>
                          <a:spcPct val="115000"/>
                        </a:lnSpc>
                        <a:spcBef>
                          <a:spcPts val="500"/>
                        </a:spcBef>
                        <a:spcAft>
                          <a:spcPts val="1000"/>
                        </a:spcAft>
                      </a:pPr>
                      <a:endParaRPr lang="en-GB" sz="1600" b="0" noProof="0">
                        <a:effectLst/>
                        <a:latin typeface="Nunito Sans" pitchFamily="2" charset="77"/>
                        <a:ea typeface="MS Mincho" panose="02020609040205080304" pitchFamily="49" charset="-128"/>
                        <a:cs typeface="Times New Roman" panose="02020603050405020304" pitchFamily="18" charset="0"/>
                      </a:endParaRPr>
                    </a:p>
                  </a:txBody>
                  <a:tcPr marL="68580" marR="68580" marT="34291" marB="34291" anchor="ctr">
                    <a:lnR w="12700" cap="flat" cmpd="sng" algn="ctr">
                      <a:solidFill>
                        <a:srgbClr val="405BA3"/>
                      </a:solidFill>
                      <a:prstDash val="solid"/>
                      <a:round/>
                      <a:headEnd type="none" w="med" len="med"/>
                      <a:tailEnd type="none" w="med" len="med"/>
                    </a:lnR>
                    <a:lnT w="12700" cmpd="sng">
                      <a:solidFill>
                        <a:srgbClr val="405BA3"/>
                      </a:solidFill>
                    </a:lnT>
                    <a:lnB w="12700" cap="flat" cmpd="sng" algn="ctr">
                      <a:solidFill>
                        <a:srgbClr val="405BA3"/>
                      </a:solidFill>
                      <a:prstDash val="solid"/>
                      <a:round/>
                      <a:headEnd type="none" w="med" len="med"/>
                      <a:tailEnd type="none" w="med" len="med"/>
                    </a:lnB>
                    <a:lnTlToBr w="12700" cmpd="sng">
                      <a:noFill/>
                      <a:prstDash val="solid"/>
                    </a:lnTlToBr>
                    <a:lnBlToTr w="12700" cmpd="sng">
                      <a:noFill/>
                      <a:prstDash val="solid"/>
                    </a:lnBlToTr>
                    <a:solidFill>
                      <a:srgbClr val="369095"/>
                    </a:solidFill>
                  </a:tcPr>
                </a:tc>
                <a:extLst>
                  <a:ext uri="{0D108BD9-81ED-4DB2-BD59-A6C34878D82A}">
                    <a16:rowId xmlns:a16="http://schemas.microsoft.com/office/drawing/2014/main" val="52237835"/>
                  </a:ext>
                </a:extLst>
              </a:tr>
              <a:tr h="1180824">
                <a:tc>
                  <a:txBody>
                    <a:bodyPr/>
                    <a:lstStyle>
                      <a:lvl1pPr marL="0" algn="l" defTabSz="914400" rtl="0" eaLnBrk="1" latinLnBrk="0" hangingPunct="1">
                        <a:defRPr sz="1800" b="1" kern="1200">
                          <a:solidFill>
                            <a:schemeClr val="dk1"/>
                          </a:solidFill>
                          <a:latin typeface="Arial"/>
                        </a:defRPr>
                      </a:lvl1pPr>
                      <a:lvl2pPr marL="457200" algn="l" defTabSz="914400" rtl="0" eaLnBrk="1" latinLnBrk="0" hangingPunct="1">
                        <a:defRPr sz="1800" b="1" kern="1200">
                          <a:solidFill>
                            <a:schemeClr val="dk1"/>
                          </a:solidFill>
                          <a:latin typeface="Arial"/>
                        </a:defRPr>
                      </a:lvl2pPr>
                      <a:lvl3pPr marL="914400" algn="l" defTabSz="914400" rtl="0" eaLnBrk="1" latinLnBrk="0" hangingPunct="1">
                        <a:defRPr sz="1800" b="1" kern="1200">
                          <a:solidFill>
                            <a:schemeClr val="dk1"/>
                          </a:solidFill>
                          <a:latin typeface="Arial"/>
                        </a:defRPr>
                      </a:lvl3pPr>
                      <a:lvl4pPr marL="1371600" algn="l" defTabSz="914400" rtl="0" eaLnBrk="1" latinLnBrk="0" hangingPunct="1">
                        <a:defRPr sz="1800" b="1" kern="1200">
                          <a:solidFill>
                            <a:schemeClr val="dk1"/>
                          </a:solidFill>
                          <a:latin typeface="Arial"/>
                        </a:defRPr>
                      </a:lvl4pPr>
                      <a:lvl5pPr marL="1828800" algn="l" defTabSz="914400" rtl="0" eaLnBrk="1" latinLnBrk="0" hangingPunct="1">
                        <a:defRPr sz="1800" b="1" kern="1200">
                          <a:solidFill>
                            <a:schemeClr val="dk1"/>
                          </a:solidFill>
                          <a:latin typeface="Arial"/>
                        </a:defRPr>
                      </a:lvl5pPr>
                      <a:lvl6pPr marL="2286000" algn="l" defTabSz="914400" rtl="0" eaLnBrk="1" latinLnBrk="0" hangingPunct="1">
                        <a:defRPr sz="1800" b="1" kern="1200">
                          <a:solidFill>
                            <a:schemeClr val="dk1"/>
                          </a:solidFill>
                          <a:latin typeface="Arial"/>
                        </a:defRPr>
                      </a:lvl6pPr>
                      <a:lvl7pPr marL="2743200" algn="l" defTabSz="914400" rtl="0" eaLnBrk="1" latinLnBrk="0" hangingPunct="1">
                        <a:defRPr sz="1800" b="1" kern="1200">
                          <a:solidFill>
                            <a:schemeClr val="dk1"/>
                          </a:solidFill>
                          <a:latin typeface="Arial"/>
                        </a:defRPr>
                      </a:lvl7pPr>
                      <a:lvl8pPr marL="3200400" algn="l" defTabSz="914400" rtl="0" eaLnBrk="1" latinLnBrk="0" hangingPunct="1">
                        <a:defRPr sz="1800" b="1" kern="1200">
                          <a:solidFill>
                            <a:schemeClr val="dk1"/>
                          </a:solidFill>
                          <a:latin typeface="Arial"/>
                        </a:defRPr>
                      </a:lvl8pPr>
                      <a:lvl9pPr marL="3657600" algn="l" defTabSz="914400" rtl="0" eaLnBrk="1" latinLnBrk="0" hangingPunct="1">
                        <a:defRPr sz="1800" b="1" kern="1200">
                          <a:solidFill>
                            <a:schemeClr val="dk1"/>
                          </a:solidFill>
                          <a:latin typeface="Arial"/>
                        </a:defRPr>
                      </a:lvl9pPr>
                    </a:lstStyle>
                    <a:p>
                      <a:pPr algn="ctr">
                        <a:lnSpc>
                          <a:spcPct val="115000"/>
                        </a:lnSpc>
                        <a:spcBef>
                          <a:spcPts val="500"/>
                        </a:spcBef>
                        <a:spcAft>
                          <a:spcPts val="1000"/>
                        </a:spcAft>
                      </a:pPr>
                      <a:r>
                        <a:rPr lang="en-GB" sz="1800" b="1" noProof="0">
                          <a:solidFill>
                            <a:schemeClr val="tx2"/>
                          </a:solidFill>
                          <a:effectLst/>
                          <a:latin typeface="+mn-lt"/>
                        </a:rPr>
                        <a:t>SAP Renewal</a:t>
                      </a:r>
                      <a:endParaRPr lang="en-GB" sz="1800" b="1" noProof="0">
                        <a:solidFill>
                          <a:schemeClr val="tx2"/>
                        </a:solidFill>
                        <a:effectLst/>
                        <a:latin typeface="+mn-lt"/>
                        <a:ea typeface="MS Mincho" panose="02020609040205080304" pitchFamily="49" charset="-128"/>
                        <a:cs typeface="Times New Roman" panose="02020603050405020304" pitchFamily="18" charset="0"/>
                      </a:endParaRPr>
                    </a:p>
                  </a:txBody>
                  <a:tcPr marL="68580" marR="68580" marT="34291" marB="34291" anchor="ctr"/>
                </a:tc>
                <a:tc>
                  <a:txBody>
                    <a:bodyPr/>
                    <a:lstStyle>
                      <a:lvl1pPr marL="0" algn="l" defTabSz="914400" rtl="0" eaLnBrk="1" latinLnBrk="0" hangingPunct="1">
                        <a:defRPr sz="1800" b="1" kern="1200">
                          <a:solidFill>
                            <a:schemeClr val="dk1"/>
                          </a:solidFill>
                          <a:latin typeface="Arial"/>
                        </a:defRPr>
                      </a:lvl1pPr>
                      <a:lvl2pPr marL="457200" algn="l" defTabSz="914400" rtl="0" eaLnBrk="1" latinLnBrk="0" hangingPunct="1">
                        <a:defRPr sz="1800" b="1" kern="1200">
                          <a:solidFill>
                            <a:schemeClr val="dk1"/>
                          </a:solidFill>
                          <a:latin typeface="Arial"/>
                        </a:defRPr>
                      </a:lvl2pPr>
                      <a:lvl3pPr marL="914400" algn="l" defTabSz="914400" rtl="0" eaLnBrk="1" latinLnBrk="0" hangingPunct="1">
                        <a:defRPr sz="1800" b="1" kern="1200">
                          <a:solidFill>
                            <a:schemeClr val="dk1"/>
                          </a:solidFill>
                          <a:latin typeface="Arial"/>
                        </a:defRPr>
                      </a:lvl3pPr>
                      <a:lvl4pPr marL="1371600" algn="l" defTabSz="914400" rtl="0" eaLnBrk="1" latinLnBrk="0" hangingPunct="1">
                        <a:defRPr sz="1800" b="1" kern="1200">
                          <a:solidFill>
                            <a:schemeClr val="dk1"/>
                          </a:solidFill>
                          <a:latin typeface="Arial"/>
                        </a:defRPr>
                      </a:lvl4pPr>
                      <a:lvl5pPr marL="1828800" algn="l" defTabSz="914400" rtl="0" eaLnBrk="1" latinLnBrk="0" hangingPunct="1">
                        <a:defRPr sz="1800" b="1" kern="1200">
                          <a:solidFill>
                            <a:schemeClr val="dk1"/>
                          </a:solidFill>
                          <a:latin typeface="Arial"/>
                        </a:defRPr>
                      </a:lvl5pPr>
                      <a:lvl6pPr marL="2286000" algn="l" defTabSz="914400" rtl="0" eaLnBrk="1" latinLnBrk="0" hangingPunct="1">
                        <a:defRPr sz="1800" b="1" kern="1200">
                          <a:solidFill>
                            <a:schemeClr val="dk1"/>
                          </a:solidFill>
                          <a:latin typeface="Arial"/>
                        </a:defRPr>
                      </a:lvl6pPr>
                      <a:lvl7pPr marL="2743200" algn="l" defTabSz="914400" rtl="0" eaLnBrk="1" latinLnBrk="0" hangingPunct="1">
                        <a:defRPr sz="1800" b="1" kern="1200">
                          <a:solidFill>
                            <a:schemeClr val="dk1"/>
                          </a:solidFill>
                          <a:latin typeface="Arial"/>
                        </a:defRPr>
                      </a:lvl7pPr>
                      <a:lvl8pPr marL="3200400" algn="l" defTabSz="914400" rtl="0" eaLnBrk="1" latinLnBrk="0" hangingPunct="1">
                        <a:defRPr sz="1800" b="1" kern="1200">
                          <a:solidFill>
                            <a:schemeClr val="dk1"/>
                          </a:solidFill>
                          <a:latin typeface="Arial"/>
                        </a:defRPr>
                      </a:lvl8pPr>
                      <a:lvl9pPr marL="3657600" algn="l" defTabSz="914400" rtl="0" eaLnBrk="1" latinLnBrk="0" hangingPunct="1">
                        <a:defRPr sz="1800" b="1" kern="1200">
                          <a:solidFill>
                            <a:schemeClr val="dk1"/>
                          </a:solidFill>
                          <a:latin typeface="Arial"/>
                        </a:defRPr>
                      </a:lvl9pPr>
                    </a:lstStyle>
                    <a:p>
                      <a:pPr lvl="0">
                        <a:lnSpc>
                          <a:spcPct val="114999"/>
                        </a:lnSpc>
                        <a:spcBef>
                          <a:spcPts val="500"/>
                        </a:spcBef>
                        <a:spcAft>
                          <a:spcPts val="1000"/>
                        </a:spcAft>
                        <a:buNone/>
                      </a:pPr>
                      <a:r>
                        <a:rPr lang="en-US" sz="1600" b="0" u="none" strike="noStrike" noProof="0">
                          <a:solidFill>
                            <a:schemeClr val="tx2"/>
                          </a:solidFill>
                          <a:effectLst/>
                          <a:latin typeface="+mn-lt"/>
                        </a:rPr>
                        <a:t>Technical refresh of UK Link moving ECC to SAP S/4 HANA with other aged SAP components in the estate being replaced with newer, updated and supported SAP components.</a:t>
                      </a:r>
                      <a:endParaRPr lang="en-US" sz="1600" b="0" i="0" u="none" strike="noStrike" noProof="0">
                        <a:solidFill>
                          <a:schemeClr val="tx2"/>
                        </a:solidFill>
                        <a:effectLst/>
                        <a:latin typeface="+mn-lt"/>
                      </a:endParaRPr>
                    </a:p>
                  </a:txBody>
                  <a:tcPr marL="68580" marR="68580" marT="34291" marB="34291" anchor="ctr">
                    <a:lnT w="12700" cap="flat" cmpd="sng" algn="ctr">
                      <a:solidFill>
                        <a:srgbClr val="405BA3"/>
                      </a:solidFill>
                      <a:prstDash val="solid"/>
                      <a:round/>
                      <a:headEnd type="none" w="med" len="med"/>
                      <a:tailEnd type="none" w="med" len="med"/>
                    </a:lnT>
                  </a:tcPr>
                </a:tc>
                <a:extLst>
                  <a:ext uri="{0D108BD9-81ED-4DB2-BD59-A6C34878D82A}">
                    <a16:rowId xmlns:a16="http://schemas.microsoft.com/office/drawing/2014/main" val="485752399"/>
                  </a:ext>
                </a:extLst>
              </a:tr>
              <a:tr h="109996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ctr">
                        <a:lnSpc>
                          <a:spcPct val="115000"/>
                        </a:lnSpc>
                        <a:spcBef>
                          <a:spcPts val="500"/>
                        </a:spcBef>
                        <a:spcAft>
                          <a:spcPts val="1000"/>
                        </a:spcAft>
                      </a:pPr>
                      <a:r>
                        <a:rPr lang="en-GB" sz="1800" b="1" noProof="0">
                          <a:solidFill>
                            <a:schemeClr val="tx2"/>
                          </a:solidFill>
                          <a:effectLst/>
                          <a:latin typeface="+mn-lt"/>
                        </a:rPr>
                        <a:t>Self-Build</a:t>
                      </a:r>
                      <a:endParaRPr lang="en-GB" sz="1800" b="1" noProof="0">
                        <a:solidFill>
                          <a:schemeClr val="tx2"/>
                        </a:solidFill>
                        <a:effectLst/>
                        <a:latin typeface="+mn-lt"/>
                        <a:ea typeface="MS Mincho"/>
                        <a:cs typeface="Times New Roman"/>
                      </a:endParaRPr>
                    </a:p>
                  </a:txBody>
                  <a:tcPr marL="68580" marR="68580" marT="34291" marB="34291" anchor="ct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lvl="0">
                        <a:lnSpc>
                          <a:spcPct val="114999"/>
                        </a:lnSpc>
                        <a:spcBef>
                          <a:spcPts val="500"/>
                        </a:spcBef>
                        <a:spcAft>
                          <a:spcPts val="1000"/>
                        </a:spcAft>
                        <a:buNone/>
                      </a:pPr>
                      <a:r>
                        <a:rPr lang="en-US" sz="1600" b="0" u="none" strike="noStrike" noProof="0">
                          <a:solidFill>
                            <a:schemeClr val="tx2"/>
                          </a:solidFill>
                          <a:effectLst/>
                          <a:latin typeface="+mn-lt"/>
                        </a:rPr>
                        <a:t>Rebuild the ECC component of UK Link on a modern technology platform utilising modern components and architectures to engineer a bespoke solution specific to Xoserve's role as CDSP. </a:t>
                      </a:r>
                      <a:r>
                        <a:rPr lang="en-GB" sz="1600" b="0" noProof="0">
                          <a:solidFill>
                            <a:schemeClr val="tx2"/>
                          </a:solidFill>
                          <a:effectLst/>
                          <a:latin typeface="+mn-lt"/>
                        </a:rPr>
                        <a:t> </a:t>
                      </a:r>
                      <a:endParaRPr lang="en-GB" sz="1600" b="0" noProof="0">
                        <a:solidFill>
                          <a:schemeClr val="tx2"/>
                        </a:solidFill>
                        <a:effectLst/>
                        <a:latin typeface="+mn-lt"/>
                        <a:ea typeface="MS Mincho" panose="02020609040205080304" pitchFamily="49" charset="-128"/>
                        <a:cs typeface="Times New Roman" panose="02020603050405020304" pitchFamily="18" charset="0"/>
                      </a:endParaRPr>
                    </a:p>
                  </a:txBody>
                  <a:tcPr marL="68580" marR="68580" marT="34291" marB="34291" anchor="ctr"/>
                </a:tc>
                <a:extLst>
                  <a:ext uri="{0D108BD9-81ED-4DB2-BD59-A6C34878D82A}">
                    <a16:rowId xmlns:a16="http://schemas.microsoft.com/office/drawing/2014/main" val="1638039206"/>
                  </a:ext>
                </a:extLst>
              </a:tr>
              <a:tr h="110146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ctr">
                        <a:lnSpc>
                          <a:spcPct val="115000"/>
                        </a:lnSpc>
                        <a:spcBef>
                          <a:spcPts val="500"/>
                        </a:spcBef>
                        <a:spcAft>
                          <a:spcPts val="1000"/>
                        </a:spcAft>
                      </a:pPr>
                      <a:r>
                        <a:rPr lang="en-GB" sz="1800" b="1" noProof="0">
                          <a:solidFill>
                            <a:schemeClr val="tx2"/>
                          </a:solidFill>
                          <a:effectLst/>
                          <a:latin typeface="+mn-lt"/>
                        </a:rPr>
                        <a:t>Hybrid</a:t>
                      </a:r>
                    </a:p>
                  </a:txBody>
                  <a:tcPr marL="68580" marR="68580" marT="34291" marB="34291" anchor="ct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lvl="0">
                        <a:lnSpc>
                          <a:spcPct val="114999"/>
                        </a:lnSpc>
                        <a:spcBef>
                          <a:spcPts val="500"/>
                        </a:spcBef>
                        <a:spcAft>
                          <a:spcPts val="1000"/>
                        </a:spcAft>
                        <a:buNone/>
                      </a:pPr>
                      <a:r>
                        <a:rPr lang="en-US" sz="1600" b="0" u="none" strike="noStrike" noProof="0">
                          <a:solidFill>
                            <a:schemeClr val="tx2"/>
                          </a:solidFill>
                          <a:effectLst/>
                          <a:latin typeface="+mn-lt"/>
                        </a:rPr>
                        <a:t>Build a modular UK Link solution with SAP S/4HANA at the core integrated with SaaS, PaaS and ‘off the shelf’ products from a range of vendors/suppliers.</a:t>
                      </a:r>
                      <a:endParaRPr lang="en-US" sz="1600" b="0" i="0" u="none" strike="noStrike" noProof="0">
                        <a:solidFill>
                          <a:schemeClr val="tx2"/>
                        </a:solidFill>
                        <a:effectLst/>
                        <a:latin typeface="+mn-lt"/>
                      </a:endParaRPr>
                    </a:p>
                  </a:txBody>
                  <a:tcPr marL="68580" marR="68580" marT="34291" marB="34291" anchor="ctr"/>
                </a:tc>
                <a:extLst>
                  <a:ext uri="{0D108BD9-81ED-4DB2-BD59-A6C34878D82A}">
                    <a16:rowId xmlns:a16="http://schemas.microsoft.com/office/drawing/2014/main" val="750698616"/>
                  </a:ext>
                </a:extLst>
              </a:tr>
            </a:tbl>
          </a:graphicData>
        </a:graphic>
      </p:graphicFrame>
      <p:sp>
        <p:nvSpPr>
          <p:cNvPr id="5" name="Date Placeholder 1">
            <a:extLst>
              <a:ext uri="{FF2B5EF4-FFF2-40B4-BE49-F238E27FC236}">
                <a16:creationId xmlns:a16="http://schemas.microsoft.com/office/drawing/2014/main" id="{F69A61DD-6BB0-C37A-2BFA-3226775ED9A4}"/>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809950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2F662E-F5C8-4EDB-0732-40564A7426A5}"/>
            </a:ext>
          </a:extLst>
        </p:cNvPr>
        <p:cNvGrpSpPr/>
        <p:nvPr/>
      </p:nvGrpSpPr>
      <p:grpSpPr>
        <a:xfrm>
          <a:off x="0" y="0"/>
          <a:ext cx="0" cy="0"/>
          <a:chOff x="0" y="0"/>
          <a:chExt cx="0" cy="0"/>
        </a:xfrm>
      </p:grpSpPr>
      <p:sp>
        <p:nvSpPr>
          <p:cNvPr id="4" name="Title 2">
            <a:extLst>
              <a:ext uri="{FF2B5EF4-FFF2-40B4-BE49-F238E27FC236}">
                <a16:creationId xmlns:a16="http://schemas.microsoft.com/office/drawing/2014/main" id="{3A5136B6-4089-E0CF-317B-C1C8DFEC5A68}"/>
              </a:ext>
            </a:extLst>
          </p:cNvPr>
          <p:cNvSpPr>
            <a:spLocks noGrp="1"/>
          </p:cNvSpPr>
          <p:nvPr>
            <p:ph type="title"/>
          </p:nvPr>
        </p:nvSpPr>
        <p:spPr>
          <a:xfrm>
            <a:off x="1095270" y="365125"/>
            <a:ext cx="10634614" cy="637765"/>
          </a:xfrm>
        </p:spPr>
        <p:txBody>
          <a:bodyPr>
            <a:noAutofit/>
          </a:bodyPr>
          <a:lstStyle/>
          <a:p>
            <a:r>
              <a:rPr lang="en-IN"/>
              <a:t>Indicative</a:t>
            </a:r>
            <a:r>
              <a:rPr lang="en-IN" sz="4000"/>
              <a:t> analysis to date</a:t>
            </a:r>
          </a:p>
        </p:txBody>
      </p:sp>
      <p:graphicFrame>
        <p:nvGraphicFramePr>
          <p:cNvPr id="6" name="Table 5">
            <a:extLst>
              <a:ext uri="{FF2B5EF4-FFF2-40B4-BE49-F238E27FC236}">
                <a16:creationId xmlns:a16="http://schemas.microsoft.com/office/drawing/2014/main" id="{2E895678-0F7C-8303-B52B-51577BA451E6}"/>
              </a:ext>
            </a:extLst>
          </p:cNvPr>
          <p:cNvGraphicFramePr>
            <a:graphicFrameLocks noGrp="1"/>
          </p:cNvGraphicFramePr>
          <p:nvPr>
            <p:extLst>
              <p:ext uri="{D42A27DB-BD31-4B8C-83A1-F6EECF244321}">
                <p14:modId xmlns:p14="http://schemas.microsoft.com/office/powerpoint/2010/main" val="1776600561"/>
              </p:ext>
            </p:extLst>
          </p:nvPr>
        </p:nvGraphicFramePr>
        <p:xfrm>
          <a:off x="439793" y="1524063"/>
          <a:ext cx="11238935" cy="4571193"/>
        </p:xfrm>
        <a:graphic>
          <a:graphicData uri="http://schemas.openxmlformats.org/drawingml/2006/table">
            <a:tbl>
              <a:tblPr firstRow="1" bandRow="1"/>
              <a:tblGrid>
                <a:gridCol w="1526087">
                  <a:extLst>
                    <a:ext uri="{9D8B030D-6E8A-4147-A177-3AD203B41FA5}">
                      <a16:colId xmlns:a16="http://schemas.microsoft.com/office/drawing/2014/main" val="2200026371"/>
                    </a:ext>
                  </a:extLst>
                </a:gridCol>
                <a:gridCol w="1618808">
                  <a:extLst>
                    <a:ext uri="{9D8B030D-6E8A-4147-A177-3AD203B41FA5}">
                      <a16:colId xmlns:a16="http://schemas.microsoft.com/office/drawing/2014/main" val="737850211"/>
                    </a:ext>
                  </a:extLst>
                </a:gridCol>
                <a:gridCol w="1618808">
                  <a:extLst>
                    <a:ext uri="{9D8B030D-6E8A-4147-A177-3AD203B41FA5}">
                      <a16:colId xmlns:a16="http://schemas.microsoft.com/office/drawing/2014/main" val="2850930121"/>
                    </a:ext>
                  </a:extLst>
                </a:gridCol>
                <a:gridCol w="1618808">
                  <a:extLst>
                    <a:ext uri="{9D8B030D-6E8A-4147-A177-3AD203B41FA5}">
                      <a16:colId xmlns:a16="http://schemas.microsoft.com/office/drawing/2014/main" val="2162022901"/>
                    </a:ext>
                  </a:extLst>
                </a:gridCol>
                <a:gridCol w="1618808">
                  <a:extLst>
                    <a:ext uri="{9D8B030D-6E8A-4147-A177-3AD203B41FA5}">
                      <a16:colId xmlns:a16="http://schemas.microsoft.com/office/drawing/2014/main" val="2837528914"/>
                    </a:ext>
                  </a:extLst>
                </a:gridCol>
                <a:gridCol w="1618808">
                  <a:extLst>
                    <a:ext uri="{9D8B030D-6E8A-4147-A177-3AD203B41FA5}">
                      <a16:colId xmlns:a16="http://schemas.microsoft.com/office/drawing/2014/main" val="1325040923"/>
                    </a:ext>
                  </a:extLst>
                </a:gridCol>
                <a:gridCol w="1618808">
                  <a:extLst>
                    <a:ext uri="{9D8B030D-6E8A-4147-A177-3AD203B41FA5}">
                      <a16:colId xmlns:a16="http://schemas.microsoft.com/office/drawing/2014/main" val="615234452"/>
                    </a:ext>
                  </a:extLst>
                </a:gridCol>
              </a:tblGrid>
              <a:tr h="1007511">
                <a:tc>
                  <a:txBody>
                    <a:bodyPr/>
                    <a:lstStyle/>
                    <a:p>
                      <a:pPr algn="ctr">
                        <a:lnSpc>
                          <a:spcPct val="115000"/>
                        </a:lnSpc>
                        <a:spcBef>
                          <a:spcPts val="500"/>
                        </a:spcBef>
                        <a:spcAft>
                          <a:spcPts val="1000"/>
                        </a:spcAft>
                      </a:pPr>
                      <a:r>
                        <a:rPr lang="en-US" sz="1600" b="1" noProof="0">
                          <a:solidFill>
                            <a:schemeClr val="bg2"/>
                          </a:solidFill>
                          <a:effectLst/>
                          <a:latin typeface="+mj-lt"/>
                          <a:ea typeface="MS Mincho" panose="02020609040205080304" pitchFamily="49" charset="-128"/>
                          <a:cs typeface="Times New Roman" panose="02020603050405020304" pitchFamily="18" charset="0"/>
                        </a:rPr>
                        <a:t>Shortlist Option</a:t>
                      </a:r>
                      <a:endParaRPr lang="en-GB" sz="1600" b="1" noProof="0">
                        <a:solidFill>
                          <a:schemeClr val="bg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EE45AC"/>
                    </a:solidFill>
                  </a:tcPr>
                </a:tc>
                <a:tc>
                  <a:txBody>
                    <a:bodyPr/>
                    <a:lstStyle/>
                    <a:p>
                      <a:pPr algn="ctr">
                        <a:lnSpc>
                          <a:spcPct val="115000"/>
                        </a:lnSpc>
                        <a:spcBef>
                          <a:spcPts val="500"/>
                        </a:spcBef>
                        <a:spcAft>
                          <a:spcPts val="1000"/>
                        </a:spcAft>
                      </a:pPr>
                      <a:r>
                        <a:rPr lang="en-US" sz="1600" b="1" noProof="0">
                          <a:solidFill>
                            <a:schemeClr val="bg2"/>
                          </a:solidFill>
                          <a:effectLst/>
                          <a:latin typeface="+mj-lt"/>
                          <a:ea typeface="MS Mincho" panose="02020609040205080304" pitchFamily="49" charset="-128"/>
                          <a:cs typeface="Times New Roman" panose="02020603050405020304" pitchFamily="18" charset="0"/>
                        </a:rPr>
                        <a:t>Build Cost</a:t>
                      </a:r>
                      <a:endParaRPr lang="en-GB" sz="1600" b="1" noProof="0">
                        <a:solidFill>
                          <a:schemeClr val="bg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E45AC"/>
                    </a:solidFill>
                  </a:tcPr>
                </a:tc>
                <a:tc>
                  <a:txBody>
                    <a:bodyPr/>
                    <a:lstStyle/>
                    <a:p>
                      <a:pPr algn="ctr">
                        <a:lnSpc>
                          <a:spcPct val="115000"/>
                        </a:lnSpc>
                        <a:spcBef>
                          <a:spcPts val="500"/>
                        </a:spcBef>
                        <a:spcAft>
                          <a:spcPts val="1000"/>
                        </a:spcAft>
                      </a:pPr>
                      <a:r>
                        <a:rPr lang="en-US" sz="1600" b="1" noProof="0">
                          <a:solidFill>
                            <a:schemeClr val="bg2"/>
                          </a:solidFill>
                          <a:effectLst/>
                          <a:latin typeface="+mj-lt"/>
                          <a:ea typeface="MS Mincho" panose="02020609040205080304" pitchFamily="49" charset="-128"/>
                          <a:cs typeface="Times New Roman" panose="02020603050405020304" pitchFamily="18" charset="0"/>
                        </a:rPr>
                        <a:t>Delivery      Risk</a:t>
                      </a:r>
                      <a:endParaRPr lang="en-GB" sz="1600" b="1" noProof="0">
                        <a:solidFill>
                          <a:schemeClr val="bg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E45AC"/>
                    </a:solidFill>
                  </a:tcPr>
                </a:tc>
                <a:tc>
                  <a:txBody>
                    <a:bodyPr/>
                    <a:lstStyle/>
                    <a:p>
                      <a:pPr algn="ctr">
                        <a:lnSpc>
                          <a:spcPct val="115000"/>
                        </a:lnSpc>
                        <a:spcBef>
                          <a:spcPts val="500"/>
                        </a:spcBef>
                        <a:spcAft>
                          <a:spcPts val="1000"/>
                        </a:spcAft>
                      </a:pPr>
                      <a:r>
                        <a:rPr lang="en-US" sz="1600" b="1" noProof="0">
                          <a:solidFill>
                            <a:schemeClr val="bg2"/>
                          </a:solidFill>
                          <a:effectLst/>
                          <a:latin typeface="+mj-lt"/>
                          <a:ea typeface="MS Mincho" panose="02020609040205080304" pitchFamily="49" charset="-128"/>
                          <a:cs typeface="Times New Roman" panose="02020603050405020304" pitchFamily="18" charset="0"/>
                        </a:rPr>
                        <a:t>Delivery Timescale</a:t>
                      </a:r>
                      <a:endParaRPr lang="en-GB" sz="1600" b="1" noProof="0">
                        <a:solidFill>
                          <a:schemeClr val="bg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E45AC"/>
                    </a:solidFill>
                  </a:tcPr>
                </a:tc>
                <a:tc>
                  <a:txBody>
                    <a:bodyPr/>
                    <a:lstStyle/>
                    <a:p>
                      <a:pPr algn="ctr">
                        <a:lnSpc>
                          <a:spcPct val="115000"/>
                        </a:lnSpc>
                        <a:spcBef>
                          <a:spcPts val="500"/>
                        </a:spcBef>
                        <a:spcAft>
                          <a:spcPts val="1000"/>
                        </a:spcAft>
                      </a:pPr>
                      <a:r>
                        <a:rPr lang="en-US" sz="1600" b="1" noProof="0">
                          <a:solidFill>
                            <a:schemeClr val="bg2"/>
                          </a:solidFill>
                          <a:effectLst/>
                          <a:latin typeface="+mj-lt"/>
                          <a:ea typeface="MS Mincho" panose="02020609040205080304" pitchFamily="49" charset="-128"/>
                          <a:cs typeface="Times New Roman" panose="02020603050405020304" pitchFamily="18" charset="0"/>
                        </a:rPr>
                        <a:t>UK Link estate impact</a:t>
                      </a:r>
                      <a:endParaRPr lang="en-GB" sz="1600" b="1" noProof="0">
                        <a:solidFill>
                          <a:schemeClr val="bg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E45AC"/>
                    </a:solidFill>
                  </a:tcPr>
                </a:tc>
                <a:tc>
                  <a:txBody>
                    <a:bodyPr/>
                    <a:lstStyle/>
                    <a:p>
                      <a:pPr marL="0" marR="0" lvl="0" indent="0" algn="ctr" defTabSz="914400" rtl="0" eaLnBrk="1" fontAlgn="auto" latinLnBrk="0" hangingPunct="1">
                        <a:lnSpc>
                          <a:spcPct val="115000"/>
                        </a:lnSpc>
                        <a:spcBef>
                          <a:spcPts val="500"/>
                        </a:spcBef>
                        <a:spcAft>
                          <a:spcPts val="1000"/>
                        </a:spcAft>
                        <a:buClrTx/>
                        <a:buSzTx/>
                        <a:buFontTx/>
                        <a:buNone/>
                        <a:tabLst/>
                        <a:defRPr/>
                      </a:pPr>
                      <a:r>
                        <a:rPr lang="en-US" sz="1600" b="1" kern="1200" noProof="0">
                          <a:solidFill>
                            <a:schemeClr val="bg2"/>
                          </a:solidFill>
                          <a:effectLst/>
                          <a:latin typeface="+mj-lt"/>
                          <a:ea typeface="MS Mincho" panose="02020609040205080304" pitchFamily="49" charset="-128"/>
                          <a:cs typeface="Times New Roman" panose="02020603050405020304" pitchFamily="18" charset="0"/>
                        </a:rPr>
                        <a:t>Customer impact</a:t>
                      </a:r>
                      <a:endParaRPr lang="en-GB" sz="1600" b="1" kern="1200" noProof="0">
                        <a:solidFill>
                          <a:schemeClr val="bg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E45AC"/>
                    </a:solidFill>
                  </a:tcPr>
                </a:tc>
                <a:tc>
                  <a:txBody>
                    <a:bodyPr/>
                    <a:lstStyle/>
                    <a:p>
                      <a:pPr algn="ctr">
                        <a:lnSpc>
                          <a:spcPct val="115000"/>
                        </a:lnSpc>
                        <a:spcBef>
                          <a:spcPts val="500"/>
                        </a:spcBef>
                        <a:spcAft>
                          <a:spcPts val="1000"/>
                        </a:spcAft>
                      </a:pPr>
                      <a:r>
                        <a:rPr lang="en-US" sz="1600" b="1" noProof="0">
                          <a:solidFill>
                            <a:schemeClr val="bg2"/>
                          </a:solidFill>
                          <a:effectLst/>
                          <a:latin typeface="+mj-lt"/>
                          <a:ea typeface="MS Mincho" panose="02020609040205080304" pitchFamily="49" charset="-128"/>
                          <a:cs typeface="Times New Roman" panose="02020603050405020304" pitchFamily="18" charset="0"/>
                        </a:rPr>
                        <a:t>Future Agility</a:t>
                      </a:r>
                      <a:endParaRPr lang="en-GB" sz="1600" b="1" noProof="0">
                        <a:solidFill>
                          <a:schemeClr val="bg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EE45AC"/>
                    </a:solidFill>
                  </a:tcPr>
                </a:tc>
                <a:extLst>
                  <a:ext uri="{0D108BD9-81ED-4DB2-BD59-A6C34878D82A}">
                    <a16:rowId xmlns:a16="http://schemas.microsoft.com/office/drawing/2014/main" val="52237835"/>
                  </a:ext>
                </a:extLst>
              </a:tr>
              <a:tr h="1410077">
                <a:tc>
                  <a:txBody>
                    <a:bodyPr/>
                    <a:lstStyle>
                      <a:lvl1pPr marL="0" algn="l" defTabSz="914400" rtl="0" eaLnBrk="1" latinLnBrk="0" hangingPunct="1">
                        <a:defRPr sz="1800" b="1" kern="1200">
                          <a:solidFill>
                            <a:schemeClr val="dk1"/>
                          </a:solidFill>
                          <a:latin typeface="Arial"/>
                        </a:defRPr>
                      </a:lvl1pPr>
                      <a:lvl2pPr marL="457200" algn="l" defTabSz="914400" rtl="0" eaLnBrk="1" latinLnBrk="0" hangingPunct="1">
                        <a:defRPr sz="1800" b="1" kern="1200">
                          <a:solidFill>
                            <a:schemeClr val="dk1"/>
                          </a:solidFill>
                          <a:latin typeface="Arial"/>
                        </a:defRPr>
                      </a:lvl2pPr>
                      <a:lvl3pPr marL="914400" algn="l" defTabSz="914400" rtl="0" eaLnBrk="1" latinLnBrk="0" hangingPunct="1">
                        <a:defRPr sz="1800" b="1" kern="1200">
                          <a:solidFill>
                            <a:schemeClr val="dk1"/>
                          </a:solidFill>
                          <a:latin typeface="Arial"/>
                        </a:defRPr>
                      </a:lvl3pPr>
                      <a:lvl4pPr marL="1371600" algn="l" defTabSz="914400" rtl="0" eaLnBrk="1" latinLnBrk="0" hangingPunct="1">
                        <a:defRPr sz="1800" b="1" kern="1200">
                          <a:solidFill>
                            <a:schemeClr val="dk1"/>
                          </a:solidFill>
                          <a:latin typeface="Arial"/>
                        </a:defRPr>
                      </a:lvl4pPr>
                      <a:lvl5pPr marL="1828800" algn="l" defTabSz="914400" rtl="0" eaLnBrk="1" latinLnBrk="0" hangingPunct="1">
                        <a:defRPr sz="1800" b="1" kern="1200">
                          <a:solidFill>
                            <a:schemeClr val="dk1"/>
                          </a:solidFill>
                          <a:latin typeface="Arial"/>
                        </a:defRPr>
                      </a:lvl5pPr>
                      <a:lvl6pPr marL="2286000" algn="l" defTabSz="914400" rtl="0" eaLnBrk="1" latinLnBrk="0" hangingPunct="1">
                        <a:defRPr sz="1800" b="1" kern="1200">
                          <a:solidFill>
                            <a:schemeClr val="dk1"/>
                          </a:solidFill>
                          <a:latin typeface="Arial"/>
                        </a:defRPr>
                      </a:lvl6pPr>
                      <a:lvl7pPr marL="2743200" algn="l" defTabSz="914400" rtl="0" eaLnBrk="1" latinLnBrk="0" hangingPunct="1">
                        <a:defRPr sz="1800" b="1" kern="1200">
                          <a:solidFill>
                            <a:schemeClr val="dk1"/>
                          </a:solidFill>
                          <a:latin typeface="Arial"/>
                        </a:defRPr>
                      </a:lvl7pPr>
                      <a:lvl8pPr marL="3200400" algn="l" defTabSz="914400" rtl="0" eaLnBrk="1" latinLnBrk="0" hangingPunct="1">
                        <a:defRPr sz="1800" b="1" kern="1200">
                          <a:solidFill>
                            <a:schemeClr val="dk1"/>
                          </a:solidFill>
                          <a:latin typeface="Arial"/>
                        </a:defRPr>
                      </a:lvl8pPr>
                      <a:lvl9pPr marL="3657600" algn="l" defTabSz="914400" rtl="0" eaLnBrk="1" latinLnBrk="0" hangingPunct="1">
                        <a:defRPr sz="1800" b="1" kern="1200">
                          <a:solidFill>
                            <a:schemeClr val="dk1"/>
                          </a:solidFill>
                          <a:latin typeface="Arial"/>
                        </a:defRPr>
                      </a:lvl9pPr>
                    </a:lstStyle>
                    <a:p>
                      <a:pPr algn="ctr">
                        <a:lnSpc>
                          <a:spcPct val="115000"/>
                        </a:lnSpc>
                        <a:spcBef>
                          <a:spcPts val="500"/>
                        </a:spcBef>
                        <a:spcAft>
                          <a:spcPts val="1000"/>
                        </a:spcAft>
                      </a:pPr>
                      <a:r>
                        <a:rPr lang="en-GB" sz="1600" b="1" noProof="0">
                          <a:solidFill>
                            <a:schemeClr val="bg1"/>
                          </a:solidFill>
                          <a:effectLst/>
                          <a:latin typeface="+mj-lt"/>
                        </a:rPr>
                        <a:t>SAP Renewal</a:t>
                      </a:r>
                      <a:endParaRPr lang="en-GB" sz="1600" b="1" noProof="0">
                        <a:solidFill>
                          <a:schemeClr val="bg1"/>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mpd="sng">
                      <a:noFill/>
                    </a:lnR>
                    <a:lnT w="12700" cap="flat" cmpd="sng" algn="ctr">
                      <a:no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ctr" defTabSz="914400" rtl="0" eaLnBrk="1" latinLnBrk="0" hangingPunct="1">
                        <a:lnSpc>
                          <a:spcPct val="115000"/>
                        </a:lnSpc>
                        <a:spcBef>
                          <a:spcPts val="500"/>
                        </a:spcBef>
                        <a:spcAft>
                          <a:spcPts val="1000"/>
                        </a:spcAft>
                      </a:pPr>
                      <a:r>
                        <a:rPr lang="en-US" sz="1600" b="1" kern="1200" noProof="0">
                          <a:solidFill>
                            <a:srgbClr val="FF9933"/>
                          </a:solidFill>
                          <a:effectLst/>
                          <a:latin typeface="+mj-lt"/>
                          <a:ea typeface="MS Mincho" panose="02020609040205080304" pitchFamily="49" charset="-128"/>
                          <a:cs typeface="Times New Roman" panose="02020603050405020304" pitchFamily="18" charset="0"/>
                        </a:rPr>
                        <a:t>MEDIUM</a:t>
                      </a:r>
                    </a:p>
                  </a:txBody>
                  <a:tcPr marL="68580" marR="68580" marT="34291" marB="34291"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9933"/>
                          </a:solidFill>
                          <a:effectLst/>
                          <a:latin typeface="+mj-lt"/>
                          <a:ea typeface="MS Mincho" panose="02020609040205080304" pitchFamily="49" charset="-128"/>
                          <a:cs typeface="Times New Roman" panose="02020603050405020304" pitchFamily="18" charset="0"/>
                        </a:rPr>
                        <a:t>MEDIUM</a:t>
                      </a:r>
                      <a:endParaRPr lang="en-GB" sz="1600" b="1" noProof="0">
                        <a:solidFill>
                          <a:srgbClr val="FF9933"/>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9933"/>
                          </a:solidFill>
                          <a:effectLst/>
                          <a:latin typeface="+mj-lt"/>
                          <a:ea typeface="MS Mincho" panose="02020609040205080304" pitchFamily="49" charset="-128"/>
                          <a:cs typeface="Times New Roman" panose="02020603050405020304" pitchFamily="18" charset="0"/>
                        </a:rPr>
                        <a:t>MEDIUM</a:t>
                      </a:r>
                      <a:endParaRPr lang="en-GB" sz="1600" b="1" noProof="0">
                        <a:solidFill>
                          <a:srgbClr val="FF9933"/>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kern="1200" noProof="0">
                          <a:solidFill>
                            <a:srgbClr val="FF9933"/>
                          </a:solidFill>
                          <a:effectLst/>
                          <a:latin typeface="+mn-lt"/>
                          <a:ea typeface="MS Mincho" panose="02020609040205080304" pitchFamily="49" charset="-128"/>
                          <a:cs typeface="Times New Roman" panose="02020603050405020304" pitchFamily="18" charset="0"/>
                        </a:rPr>
                        <a:t>MEDIUM</a:t>
                      </a:r>
                      <a:endParaRPr lang="en-GB" sz="1600" b="1" noProof="0">
                        <a:solidFill>
                          <a:srgbClr val="FF9933"/>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92D050"/>
                          </a:solidFill>
                          <a:effectLst/>
                          <a:latin typeface="+mj-lt"/>
                          <a:ea typeface="MS Mincho" panose="02020609040205080304" pitchFamily="49" charset="-128"/>
                          <a:cs typeface="Times New Roman" panose="02020603050405020304" pitchFamily="18" charset="0"/>
                        </a:rPr>
                        <a:t>LOW</a:t>
                      </a:r>
                      <a:endParaRPr lang="en-GB" sz="1600" b="1" noProof="0">
                        <a:solidFill>
                          <a:srgbClr val="92D050"/>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kern="1200" noProof="0">
                          <a:solidFill>
                            <a:srgbClr val="FF9933"/>
                          </a:solidFill>
                          <a:effectLst/>
                          <a:latin typeface="+mn-lt"/>
                          <a:ea typeface="MS Mincho" panose="02020609040205080304" pitchFamily="49" charset="-128"/>
                          <a:cs typeface="Times New Roman" panose="02020603050405020304" pitchFamily="18" charset="0"/>
                        </a:rPr>
                        <a:t>MEDIUM</a:t>
                      </a:r>
                      <a:endParaRPr lang="en-GB" sz="1600" b="1" noProof="0">
                        <a:solidFill>
                          <a:schemeClr val="accent2"/>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5752399"/>
                  </a:ext>
                </a:extLst>
              </a:tr>
              <a:tr h="1052142">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ctr">
                        <a:lnSpc>
                          <a:spcPct val="115000"/>
                        </a:lnSpc>
                        <a:spcBef>
                          <a:spcPts val="500"/>
                        </a:spcBef>
                        <a:spcAft>
                          <a:spcPts val="1000"/>
                        </a:spcAft>
                      </a:pPr>
                      <a:r>
                        <a:rPr lang="en-GB" sz="1600" b="1" noProof="0">
                          <a:solidFill>
                            <a:schemeClr val="bg1"/>
                          </a:solidFill>
                          <a:effectLst/>
                          <a:latin typeface="+mj-lt"/>
                        </a:rPr>
                        <a:t>Self-Build</a:t>
                      </a:r>
                      <a:endParaRPr lang="en-GB" sz="1600" b="1" noProof="0">
                        <a:solidFill>
                          <a:schemeClr val="bg1"/>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mpd="sng">
                      <a:noFill/>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0000"/>
                          </a:solidFill>
                          <a:effectLst/>
                          <a:latin typeface="+mj-lt"/>
                          <a:ea typeface="MS Mincho"/>
                          <a:cs typeface="Times New Roman"/>
                        </a:rPr>
                        <a:t>HIGH</a:t>
                      </a: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C00000"/>
                          </a:solidFill>
                          <a:effectLst/>
                          <a:latin typeface="+mj-lt"/>
                          <a:ea typeface="MS Mincho"/>
                          <a:cs typeface="Times New Roman"/>
                        </a:rPr>
                        <a:t>VERY HIGH</a:t>
                      </a: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0000"/>
                          </a:solidFill>
                          <a:effectLst/>
                          <a:latin typeface="+mj-lt"/>
                          <a:ea typeface="MS Mincho"/>
                          <a:cs typeface="Times New Roman"/>
                        </a:rPr>
                        <a:t>HIGH</a:t>
                      </a: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0000"/>
                          </a:solidFill>
                          <a:effectLst/>
                          <a:latin typeface="+mj-lt"/>
                          <a:ea typeface="MS Mincho"/>
                          <a:cs typeface="Times New Roman"/>
                        </a:rPr>
                        <a:t>HIGH</a:t>
                      </a: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C00000"/>
                          </a:solidFill>
                          <a:effectLst/>
                          <a:latin typeface="+mj-lt"/>
                          <a:ea typeface="MS Mincho"/>
                          <a:cs typeface="Times New Roman"/>
                        </a:rPr>
                        <a:t>VERY HIGH</a:t>
                      </a: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92D050"/>
                          </a:solidFill>
                          <a:effectLst/>
                          <a:latin typeface="+mj-lt"/>
                          <a:ea typeface="MS Mincho"/>
                          <a:cs typeface="Times New Roman"/>
                        </a:rPr>
                        <a:t>HIGH</a:t>
                      </a: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38039206"/>
                  </a:ext>
                </a:extLst>
              </a:tr>
              <a:tr h="110146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algn="ctr">
                        <a:lnSpc>
                          <a:spcPct val="115000"/>
                        </a:lnSpc>
                        <a:spcBef>
                          <a:spcPts val="500"/>
                        </a:spcBef>
                        <a:spcAft>
                          <a:spcPts val="1000"/>
                        </a:spcAft>
                      </a:pPr>
                      <a:r>
                        <a:rPr lang="en-GB" sz="1600" b="1" noProof="0">
                          <a:solidFill>
                            <a:schemeClr val="bg1"/>
                          </a:solidFill>
                          <a:effectLst/>
                          <a:latin typeface="+mj-lt"/>
                        </a:rPr>
                        <a:t>Hybrid</a:t>
                      </a:r>
                      <a:endParaRPr lang="en-GB" sz="1600" b="1" noProof="0">
                        <a:solidFill>
                          <a:schemeClr val="bg1"/>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mpd="sng">
                      <a:noFill/>
                    </a:lnR>
                    <a:lnT w="28575"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9933"/>
                          </a:solidFill>
                          <a:effectLst/>
                          <a:latin typeface="+mj-lt"/>
                          <a:ea typeface="MS Mincho" panose="02020609040205080304" pitchFamily="49" charset="-128"/>
                          <a:cs typeface="Times New Roman" panose="02020603050405020304" pitchFamily="18" charset="0"/>
                        </a:rPr>
                        <a:t>MEDIUM</a:t>
                      </a:r>
                      <a:endParaRPr lang="en-GB" sz="1600" b="1" noProof="0">
                        <a:solidFill>
                          <a:srgbClr val="FF9933"/>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9933"/>
                          </a:solidFill>
                          <a:effectLst/>
                          <a:latin typeface="+mj-lt"/>
                          <a:ea typeface="MS Mincho" panose="02020609040205080304" pitchFamily="49" charset="-128"/>
                          <a:cs typeface="Times New Roman" panose="02020603050405020304" pitchFamily="18" charset="0"/>
                        </a:rPr>
                        <a:t>MEDIUM</a:t>
                      </a:r>
                      <a:endParaRPr lang="en-GB" sz="1600" b="1" noProof="0">
                        <a:solidFill>
                          <a:srgbClr val="FF9933"/>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9933"/>
                          </a:solidFill>
                          <a:effectLst/>
                          <a:latin typeface="+mj-lt"/>
                          <a:ea typeface="MS Mincho" panose="02020609040205080304" pitchFamily="49" charset="-128"/>
                          <a:cs typeface="Times New Roman" panose="02020603050405020304" pitchFamily="18" charset="0"/>
                        </a:rPr>
                        <a:t>MEDIUM</a:t>
                      </a:r>
                      <a:endParaRPr lang="en-GB" sz="1600" b="1" noProof="0">
                        <a:solidFill>
                          <a:srgbClr val="FF9933"/>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FF9933"/>
                          </a:solidFill>
                          <a:effectLst/>
                          <a:latin typeface="+mj-lt"/>
                          <a:ea typeface="MS Mincho" panose="02020609040205080304" pitchFamily="49" charset="-128"/>
                          <a:cs typeface="Times New Roman" panose="02020603050405020304" pitchFamily="18" charset="0"/>
                        </a:rPr>
                        <a:t>MEDIUM</a:t>
                      </a:r>
                      <a:endParaRPr lang="en-GB" sz="1600" b="1" noProof="0">
                        <a:solidFill>
                          <a:srgbClr val="FF9933"/>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noProof="0">
                          <a:solidFill>
                            <a:srgbClr val="92D050"/>
                          </a:solidFill>
                          <a:effectLst/>
                          <a:latin typeface="+mj-lt"/>
                          <a:ea typeface="MS Mincho" panose="02020609040205080304" pitchFamily="49" charset="-128"/>
                          <a:cs typeface="Times New Roman" panose="02020603050405020304" pitchFamily="18" charset="0"/>
                        </a:rPr>
                        <a:t>LOW</a:t>
                      </a:r>
                      <a:endParaRPr lang="en-GB" sz="1600" b="1" noProof="0">
                        <a:solidFill>
                          <a:srgbClr val="92D050"/>
                        </a:solidFill>
                        <a:effectLst/>
                        <a:latin typeface="+mj-lt"/>
                        <a:ea typeface="MS Mincho" panose="02020609040205080304" pitchFamily="49" charset="-128"/>
                        <a:cs typeface="Times New Roman" panose="02020603050405020304" pitchFamily="18" charset="0"/>
                      </a:endParaRP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15000"/>
                        </a:lnSpc>
                        <a:spcBef>
                          <a:spcPts val="500"/>
                        </a:spcBef>
                        <a:spcAft>
                          <a:spcPts val="1000"/>
                        </a:spcAft>
                      </a:pPr>
                      <a:r>
                        <a:rPr lang="en-US" sz="1600" b="1" kern="1200" noProof="0">
                          <a:solidFill>
                            <a:srgbClr val="92D050"/>
                          </a:solidFill>
                          <a:effectLst/>
                          <a:latin typeface="+mn-lt"/>
                          <a:ea typeface="MS Mincho"/>
                          <a:cs typeface="Times New Roman"/>
                        </a:rPr>
                        <a:t>HIGH</a:t>
                      </a:r>
                    </a:p>
                  </a:txBody>
                  <a:tcPr marL="68580" marR="68580" marT="34291" marB="34291" anchor="ctr">
                    <a:lnL w="12700" cmpd="sng">
                      <a:noFill/>
                    </a:lnL>
                    <a:lnR w="12700" cap="flat" cmpd="sng" algn="ctr">
                      <a:noFill/>
                      <a:prstDash val="solid"/>
                      <a:round/>
                      <a:headEnd type="none" w="med" len="med"/>
                      <a:tailEnd type="none" w="med" len="med"/>
                    </a:lnR>
                    <a:lnT w="28575"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750698616"/>
                  </a:ext>
                </a:extLst>
              </a:tr>
            </a:tbl>
          </a:graphicData>
        </a:graphic>
      </p:graphicFrame>
      <p:sp>
        <p:nvSpPr>
          <p:cNvPr id="3" name="Date Placeholder 1">
            <a:extLst>
              <a:ext uri="{FF2B5EF4-FFF2-40B4-BE49-F238E27FC236}">
                <a16:creationId xmlns:a16="http://schemas.microsoft.com/office/drawing/2014/main" id="{971842FA-9D20-4D28-8223-D8CACE7C0623}"/>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8423320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B887B-A40D-364E-2112-60AE3AC6DD1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9ADBC0A-89F6-3643-0CAB-F031D6B7E4D8}"/>
              </a:ext>
            </a:extLst>
          </p:cNvPr>
          <p:cNvSpPr txBox="1">
            <a:spLocks/>
          </p:cNvSpPr>
          <p:nvPr/>
        </p:nvSpPr>
        <p:spPr>
          <a:xfrm>
            <a:off x="1095270" y="365125"/>
            <a:ext cx="10634614" cy="637765"/>
          </a:xfrm>
          <a:prstGeom prst="rect">
            <a:avLst/>
          </a:prstGeom>
        </p:spPr>
        <p:txBody>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a:solidFill>
                  <a:schemeClr val="bg1"/>
                </a:solidFill>
              </a:rPr>
              <a:t>Industry analysis to date </a:t>
            </a:r>
            <a:endParaRPr lang="en-GB">
              <a:solidFill>
                <a:schemeClr val="bg1"/>
              </a:solidFill>
            </a:endParaRPr>
          </a:p>
        </p:txBody>
      </p:sp>
      <p:grpSp>
        <p:nvGrpSpPr>
          <p:cNvPr id="53" name="Group 52">
            <a:extLst>
              <a:ext uri="{FF2B5EF4-FFF2-40B4-BE49-F238E27FC236}">
                <a16:creationId xmlns:a16="http://schemas.microsoft.com/office/drawing/2014/main" id="{D6764B75-9D2A-D6A2-57F4-7DD92C2168E6}"/>
              </a:ext>
            </a:extLst>
          </p:cNvPr>
          <p:cNvGrpSpPr/>
          <p:nvPr/>
        </p:nvGrpSpPr>
        <p:grpSpPr>
          <a:xfrm>
            <a:off x="2591398" y="1203679"/>
            <a:ext cx="3217652" cy="3200892"/>
            <a:chOff x="424278" y="1548911"/>
            <a:chExt cx="2850003" cy="2835159"/>
          </a:xfrm>
        </p:grpSpPr>
        <p:sp>
          <p:nvSpPr>
            <p:cNvPr id="39" name="Oval 38">
              <a:extLst>
                <a:ext uri="{FF2B5EF4-FFF2-40B4-BE49-F238E27FC236}">
                  <a16:creationId xmlns:a16="http://schemas.microsoft.com/office/drawing/2014/main" id="{234A19E3-A1A1-C560-55FD-5860D8140970}"/>
                </a:ext>
              </a:extLst>
            </p:cNvPr>
            <p:cNvSpPr/>
            <p:nvPr/>
          </p:nvSpPr>
          <p:spPr>
            <a:xfrm>
              <a:off x="424278" y="1548911"/>
              <a:ext cx="2850003" cy="2835159"/>
            </a:xfrm>
            <a:prstGeom prst="ellipse">
              <a:avLst/>
            </a:prstGeom>
            <a:solidFill>
              <a:schemeClr val="bg1"/>
            </a:solidFill>
            <a:ln w="57150">
              <a:solidFill>
                <a:srgbClr val="57BA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Picture 39" descr="A blue and yellow logo&#10;&#10;AI-generated content may be incorrect.">
              <a:extLst>
                <a:ext uri="{FF2B5EF4-FFF2-40B4-BE49-F238E27FC236}">
                  <a16:creationId xmlns:a16="http://schemas.microsoft.com/office/drawing/2014/main" id="{E3DE4168-7B36-4FA3-5A67-E2831A4D5BCD}"/>
                </a:ext>
              </a:extLst>
            </p:cNvPr>
            <p:cNvPicPr>
              <a:picLocks noChangeAspect="1"/>
            </p:cNvPicPr>
            <p:nvPr/>
          </p:nvPicPr>
          <p:blipFill>
            <a:blip r:embed="rId3"/>
            <a:stretch>
              <a:fillRect/>
            </a:stretch>
          </p:blipFill>
          <p:spPr>
            <a:xfrm>
              <a:off x="705389" y="2582007"/>
              <a:ext cx="2287782" cy="946747"/>
            </a:xfrm>
            <a:prstGeom prst="rect">
              <a:avLst/>
            </a:prstGeom>
          </p:spPr>
        </p:pic>
      </p:grpSp>
      <p:grpSp>
        <p:nvGrpSpPr>
          <p:cNvPr id="41" name="Group 40">
            <a:extLst>
              <a:ext uri="{FF2B5EF4-FFF2-40B4-BE49-F238E27FC236}">
                <a16:creationId xmlns:a16="http://schemas.microsoft.com/office/drawing/2014/main" id="{2598E5CA-3ED6-C554-0B86-8AB5A7EDE881}"/>
              </a:ext>
            </a:extLst>
          </p:cNvPr>
          <p:cNvGrpSpPr/>
          <p:nvPr/>
        </p:nvGrpSpPr>
        <p:grpSpPr>
          <a:xfrm>
            <a:off x="10291890" y="3506407"/>
            <a:ext cx="1728621" cy="1737253"/>
            <a:chOff x="2779303" y="4007634"/>
            <a:chExt cx="2630371" cy="2643505"/>
          </a:xfrm>
        </p:grpSpPr>
        <p:sp>
          <p:nvSpPr>
            <p:cNvPr id="43" name="Oval 42">
              <a:extLst>
                <a:ext uri="{FF2B5EF4-FFF2-40B4-BE49-F238E27FC236}">
                  <a16:creationId xmlns:a16="http://schemas.microsoft.com/office/drawing/2014/main" id="{0D084ABD-9084-2C15-85FB-B3E2EE4A4ADA}"/>
                </a:ext>
              </a:extLst>
            </p:cNvPr>
            <p:cNvSpPr/>
            <p:nvPr/>
          </p:nvSpPr>
          <p:spPr>
            <a:xfrm>
              <a:off x="2779303" y="4007634"/>
              <a:ext cx="2630371" cy="2643505"/>
            </a:xfrm>
            <a:prstGeom prst="ellipse">
              <a:avLst/>
            </a:prstGeom>
            <a:solidFill>
              <a:schemeClr val="bg1"/>
            </a:solidFill>
            <a:ln w="57150">
              <a:solidFill>
                <a:srgbClr val="5847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2" name="Picture 4">
              <a:extLst>
                <a:ext uri="{FF2B5EF4-FFF2-40B4-BE49-F238E27FC236}">
                  <a16:creationId xmlns:a16="http://schemas.microsoft.com/office/drawing/2014/main" id="{BB573A2D-AFAC-4C18-FEEE-59CFD26EF1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511" y="4854365"/>
              <a:ext cx="2220110" cy="94094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4" name="Group 43">
            <a:extLst>
              <a:ext uri="{FF2B5EF4-FFF2-40B4-BE49-F238E27FC236}">
                <a16:creationId xmlns:a16="http://schemas.microsoft.com/office/drawing/2014/main" id="{1CE814ED-6E17-262F-9F84-9C551037DA04}"/>
              </a:ext>
            </a:extLst>
          </p:cNvPr>
          <p:cNvGrpSpPr/>
          <p:nvPr/>
        </p:nvGrpSpPr>
        <p:grpSpPr>
          <a:xfrm>
            <a:off x="3152291" y="4605360"/>
            <a:ext cx="1964008" cy="1953779"/>
            <a:chOff x="6956759" y="4182841"/>
            <a:chExt cx="2685468" cy="2553321"/>
          </a:xfrm>
        </p:grpSpPr>
        <p:sp>
          <p:nvSpPr>
            <p:cNvPr id="45" name="Oval 44">
              <a:extLst>
                <a:ext uri="{FF2B5EF4-FFF2-40B4-BE49-F238E27FC236}">
                  <a16:creationId xmlns:a16="http://schemas.microsoft.com/office/drawing/2014/main" id="{93722847-7A6E-293E-34CB-3C2D0832642E}"/>
                </a:ext>
              </a:extLst>
            </p:cNvPr>
            <p:cNvSpPr/>
            <p:nvPr/>
          </p:nvSpPr>
          <p:spPr>
            <a:xfrm>
              <a:off x="6956759" y="4182841"/>
              <a:ext cx="2685468" cy="2553321"/>
            </a:xfrm>
            <a:prstGeom prst="ellipse">
              <a:avLst/>
            </a:prstGeom>
            <a:solidFill>
              <a:schemeClr val="bg1"/>
            </a:solidFill>
            <a:ln w="57150">
              <a:solidFill>
                <a:srgbClr val="668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6" name="Picture 12">
              <a:extLst>
                <a:ext uri="{FF2B5EF4-FFF2-40B4-BE49-F238E27FC236}">
                  <a16:creationId xmlns:a16="http://schemas.microsoft.com/office/drawing/2014/main" id="{D249AAF2-2155-BA45-FC29-1BC66DFA2D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30337" y="5109797"/>
              <a:ext cx="1938312" cy="69940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7" name="Group 46">
            <a:extLst>
              <a:ext uri="{FF2B5EF4-FFF2-40B4-BE49-F238E27FC236}">
                <a16:creationId xmlns:a16="http://schemas.microsoft.com/office/drawing/2014/main" id="{29EE3265-8227-E92D-03C6-9B0BB9E72EEF}"/>
              </a:ext>
            </a:extLst>
          </p:cNvPr>
          <p:cNvGrpSpPr/>
          <p:nvPr/>
        </p:nvGrpSpPr>
        <p:grpSpPr>
          <a:xfrm>
            <a:off x="8513150" y="1924470"/>
            <a:ext cx="2151518" cy="2140312"/>
            <a:chOff x="8770739" y="1192461"/>
            <a:chExt cx="2694328" cy="2680295"/>
          </a:xfrm>
        </p:grpSpPr>
        <p:sp>
          <p:nvSpPr>
            <p:cNvPr id="48" name="Oval 47">
              <a:extLst>
                <a:ext uri="{FF2B5EF4-FFF2-40B4-BE49-F238E27FC236}">
                  <a16:creationId xmlns:a16="http://schemas.microsoft.com/office/drawing/2014/main" id="{11DD21F8-23FB-E3A6-E470-10403DBCC820}"/>
                </a:ext>
              </a:extLst>
            </p:cNvPr>
            <p:cNvSpPr/>
            <p:nvPr/>
          </p:nvSpPr>
          <p:spPr>
            <a:xfrm>
              <a:off x="8770739" y="1192461"/>
              <a:ext cx="2694328" cy="2680295"/>
            </a:xfrm>
            <a:prstGeom prst="ellipse">
              <a:avLst/>
            </a:prstGeom>
            <a:solidFill>
              <a:schemeClr val="bg1"/>
            </a:solidFill>
            <a:ln w="57150">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9" name="Picture 14">
              <a:extLst>
                <a:ext uri="{FF2B5EF4-FFF2-40B4-BE49-F238E27FC236}">
                  <a16:creationId xmlns:a16="http://schemas.microsoft.com/office/drawing/2014/main" id="{8AC0B8FB-C476-F3A7-718F-D4148001BD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69621" y="2206658"/>
              <a:ext cx="2096564" cy="6519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8" name="Group 57">
            <a:extLst>
              <a:ext uri="{FF2B5EF4-FFF2-40B4-BE49-F238E27FC236}">
                <a16:creationId xmlns:a16="http://schemas.microsoft.com/office/drawing/2014/main" id="{73C8FEB3-23E0-56CE-C4EA-991702F71EF6}"/>
              </a:ext>
            </a:extLst>
          </p:cNvPr>
          <p:cNvGrpSpPr/>
          <p:nvPr/>
        </p:nvGrpSpPr>
        <p:grpSpPr>
          <a:xfrm>
            <a:off x="5413793" y="4047865"/>
            <a:ext cx="2530174" cy="2603274"/>
            <a:chOff x="8699925" y="2826595"/>
            <a:chExt cx="3341705" cy="3438252"/>
          </a:xfrm>
        </p:grpSpPr>
        <p:sp>
          <p:nvSpPr>
            <p:cNvPr id="51" name="Oval 50">
              <a:extLst>
                <a:ext uri="{FF2B5EF4-FFF2-40B4-BE49-F238E27FC236}">
                  <a16:creationId xmlns:a16="http://schemas.microsoft.com/office/drawing/2014/main" id="{16D6A08A-746E-4EA8-2C0B-C8E56BA29821}"/>
                </a:ext>
              </a:extLst>
            </p:cNvPr>
            <p:cNvSpPr/>
            <p:nvPr/>
          </p:nvSpPr>
          <p:spPr>
            <a:xfrm>
              <a:off x="8699925" y="2826595"/>
              <a:ext cx="3341705" cy="3438252"/>
            </a:xfrm>
            <a:prstGeom prst="ellipse">
              <a:avLst/>
            </a:prstGeom>
            <a:solidFill>
              <a:schemeClr val="bg1"/>
            </a:solidFill>
            <a:ln w="57150">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82" name="Picture 10" descr="Frequently Asked Questions | NorthWestern Energy HPWH">
              <a:extLst>
                <a:ext uri="{FF2B5EF4-FFF2-40B4-BE49-F238E27FC236}">
                  <a16:creationId xmlns:a16="http://schemas.microsoft.com/office/drawing/2014/main" id="{C2452B5B-6C12-6CB9-BE10-D6D95BBB30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99177" y="4145671"/>
              <a:ext cx="2743200" cy="8001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9" name="Group 58">
            <a:extLst>
              <a:ext uri="{FF2B5EF4-FFF2-40B4-BE49-F238E27FC236}">
                <a16:creationId xmlns:a16="http://schemas.microsoft.com/office/drawing/2014/main" id="{CC8FC89C-5417-A296-9602-85F7EEAF0B79}"/>
              </a:ext>
            </a:extLst>
          </p:cNvPr>
          <p:cNvGrpSpPr/>
          <p:nvPr/>
        </p:nvGrpSpPr>
        <p:grpSpPr>
          <a:xfrm>
            <a:off x="8057357" y="4262192"/>
            <a:ext cx="2347382" cy="2335156"/>
            <a:chOff x="8980479" y="801267"/>
            <a:chExt cx="2685468" cy="2553321"/>
          </a:xfrm>
        </p:grpSpPr>
        <p:sp>
          <p:nvSpPr>
            <p:cNvPr id="57" name="Oval 56">
              <a:extLst>
                <a:ext uri="{FF2B5EF4-FFF2-40B4-BE49-F238E27FC236}">
                  <a16:creationId xmlns:a16="http://schemas.microsoft.com/office/drawing/2014/main" id="{A18CF651-B963-FF18-BB37-9351501D5902}"/>
                </a:ext>
              </a:extLst>
            </p:cNvPr>
            <p:cNvSpPr/>
            <p:nvPr/>
          </p:nvSpPr>
          <p:spPr>
            <a:xfrm>
              <a:off x="8980479" y="801267"/>
              <a:ext cx="2685468" cy="2553321"/>
            </a:xfrm>
            <a:prstGeom prst="ellipse">
              <a:avLst/>
            </a:prstGeom>
            <a:solidFill>
              <a:schemeClr val="bg1"/>
            </a:solidFill>
            <a:ln w="57150">
              <a:solidFill>
                <a:srgbClr val="668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86" name="Picture 14" descr="Nebraska Public Power District">
              <a:extLst>
                <a:ext uri="{FF2B5EF4-FFF2-40B4-BE49-F238E27FC236}">
                  <a16:creationId xmlns:a16="http://schemas.microsoft.com/office/drawing/2014/main" id="{52F1C332-E40C-BD04-B0FD-2EEFB102355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6545" r="37452" b="31346"/>
            <a:stretch/>
          </p:blipFill>
          <p:spPr bwMode="auto">
            <a:xfrm>
              <a:off x="9542806" y="1515284"/>
              <a:ext cx="1560814" cy="112528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3" name="Group 62">
            <a:extLst>
              <a:ext uri="{FF2B5EF4-FFF2-40B4-BE49-F238E27FC236}">
                <a16:creationId xmlns:a16="http://schemas.microsoft.com/office/drawing/2014/main" id="{232156DB-C954-4ABB-4A9B-35F2AAF7E02D}"/>
              </a:ext>
            </a:extLst>
          </p:cNvPr>
          <p:cNvGrpSpPr/>
          <p:nvPr/>
        </p:nvGrpSpPr>
        <p:grpSpPr>
          <a:xfrm>
            <a:off x="7588369" y="573404"/>
            <a:ext cx="1545332" cy="1499103"/>
            <a:chOff x="10349345" y="4167941"/>
            <a:chExt cx="1666862" cy="1650798"/>
          </a:xfrm>
        </p:grpSpPr>
        <p:sp>
          <p:nvSpPr>
            <p:cNvPr id="60" name="Oval 59">
              <a:extLst>
                <a:ext uri="{FF2B5EF4-FFF2-40B4-BE49-F238E27FC236}">
                  <a16:creationId xmlns:a16="http://schemas.microsoft.com/office/drawing/2014/main" id="{E1B81BDE-8ECF-7B6D-B555-70899D4AFF82}"/>
                </a:ext>
              </a:extLst>
            </p:cNvPr>
            <p:cNvSpPr/>
            <p:nvPr/>
          </p:nvSpPr>
          <p:spPr>
            <a:xfrm>
              <a:off x="10353055" y="4167941"/>
              <a:ext cx="1659442" cy="1650798"/>
            </a:xfrm>
            <a:prstGeom prst="ellipse">
              <a:avLst/>
            </a:prstGeom>
            <a:solidFill>
              <a:schemeClr val="bg1"/>
            </a:solidFill>
            <a:ln w="57150">
              <a:solidFill>
                <a:srgbClr val="57BA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96" name="Picture 24" descr="For the Media | GasNet">
              <a:extLst>
                <a:ext uri="{FF2B5EF4-FFF2-40B4-BE49-F238E27FC236}">
                  <a16:creationId xmlns:a16="http://schemas.microsoft.com/office/drawing/2014/main" id="{E02E2955-0143-B10F-A6B6-2E8D29BE56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349345" y="4437720"/>
              <a:ext cx="1666862" cy="111124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72" name="Group 3071">
            <a:extLst>
              <a:ext uri="{FF2B5EF4-FFF2-40B4-BE49-F238E27FC236}">
                <a16:creationId xmlns:a16="http://schemas.microsoft.com/office/drawing/2014/main" id="{12C76185-E228-041E-12F5-B9FC16061D29}"/>
              </a:ext>
            </a:extLst>
          </p:cNvPr>
          <p:cNvGrpSpPr/>
          <p:nvPr/>
        </p:nvGrpSpPr>
        <p:grpSpPr>
          <a:xfrm>
            <a:off x="6060860" y="1834325"/>
            <a:ext cx="2148059" cy="2140312"/>
            <a:chOff x="9119422" y="2322865"/>
            <a:chExt cx="2151518" cy="2140312"/>
          </a:xfrm>
        </p:grpSpPr>
        <p:sp>
          <p:nvSpPr>
            <p:cNvPr id="62" name="Oval 61">
              <a:extLst>
                <a:ext uri="{FF2B5EF4-FFF2-40B4-BE49-F238E27FC236}">
                  <a16:creationId xmlns:a16="http://schemas.microsoft.com/office/drawing/2014/main" id="{8B14A57F-DFC6-F020-06B2-CFF6DA19AEE3}"/>
                </a:ext>
              </a:extLst>
            </p:cNvPr>
            <p:cNvSpPr/>
            <p:nvPr/>
          </p:nvSpPr>
          <p:spPr>
            <a:xfrm>
              <a:off x="9119422" y="2322865"/>
              <a:ext cx="2151518" cy="2140312"/>
            </a:xfrm>
            <a:prstGeom prst="ellipse">
              <a:avLst/>
            </a:prstGeom>
            <a:solidFill>
              <a:schemeClr val="bg1"/>
            </a:solidFill>
            <a:ln w="57150">
              <a:solidFill>
                <a:srgbClr val="5847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94" name="Picture 22" descr="Uniper – Wikipedia">
              <a:extLst>
                <a:ext uri="{FF2B5EF4-FFF2-40B4-BE49-F238E27FC236}">
                  <a16:creationId xmlns:a16="http://schemas.microsoft.com/office/drawing/2014/main" id="{E7CD7471-A2C9-CD09-7AB9-2739FE4077C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610850" y="2887552"/>
              <a:ext cx="1168663" cy="101093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Group 6">
            <a:extLst>
              <a:ext uri="{FF2B5EF4-FFF2-40B4-BE49-F238E27FC236}">
                <a16:creationId xmlns:a16="http://schemas.microsoft.com/office/drawing/2014/main" id="{5BAA89D8-EE83-A21A-4320-87173F58BB34}"/>
              </a:ext>
            </a:extLst>
          </p:cNvPr>
          <p:cNvGrpSpPr/>
          <p:nvPr/>
        </p:nvGrpSpPr>
        <p:grpSpPr>
          <a:xfrm>
            <a:off x="233744" y="1413693"/>
            <a:ext cx="2160090" cy="2148839"/>
            <a:chOff x="415698" y="2019102"/>
            <a:chExt cx="2160090" cy="2148839"/>
          </a:xfrm>
        </p:grpSpPr>
        <p:sp>
          <p:nvSpPr>
            <p:cNvPr id="37" name="Oval 36">
              <a:extLst>
                <a:ext uri="{FF2B5EF4-FFF2-40B4-BE49-F238E27FC236}">
                  <a16:creationId xmlns:a16="http://schemas.microsoft.com/office/drawing/2014/main" id="{54E69275-797E-B58A-76EF-296BBA501E2F}"/>
                </a:ext>
              </a:extLst>
            </p:cNvPr>
            <p:cNvSpPr/>
            <p:nvPr/>
          </p:nvSpPr>
          <p:spPr>
            <a:xfrm>
              <a:off x="415698" y="2019102"/>
              <a:ext cx="2160090" cy="2148839"/>
            </a:xfrm>
            <a:prstGeom prst="ellipse">
              <a:avLst/>
            </a:prstGeom>
            <a:solidFill>
              <a:schemeClr val="bg1"/>
            </a:solidFill>
            <a:ln w="57150">
              <a:solidFill>
                <a:srgbClr val="668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Northern Gas Networks - Wikipedia">
              <a:extLst>
                <a:ext uri="{FF2B5EF4-FFF2-40B4-BE49-F238E27FC236}">
                  <a16:creationId xmlns:a16="http://schemas.microsoft.com/office/drawing/2014/main" id="{8C36A7E9-C15C-5E7C-BEA5-5D7598EA431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62306" y="2575114"/>
              <a:ext cx="1666875" cy="92392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 name="Group 1">
            <a:extLst>
              <a:ext uri="{FF2B5EF4-FFF2-40B4-BE49-F238E27FC236}">
                <a16:creationId xmlns:a16="http://schemas.microsoft.com/office/drawing/2014/main" id="{03DA2AE8-FD73-B3B7-E6FA-0892B5745132}"/>
              </a:ext>
            </a:extLst>
          </p:cNvPr>
          <p:cNvGrpSpPr/>
          <p:nvPr/>
        </p:nvGrpSpPr>
        <p:grpSpPr>
          <a:xfrm>
            <a:off x="357202" y="3830660"/>
            <a:ext cx="2595819" cy="2582299"/>
            <a:chOff x="4226530" y="1322974"/>
            <a:chExt cx="3131260" cy="3114951"/>
          </a:xfrm>
          <a:solidFill>
            <a:schemeClr val="bg1"/>
          </a:solidFill>
        </p:grpSpPr>
        <p:sp>
          <p:nvSpPr>
            <p:cNvPr id="4" name="Oval 3">
              <a:extLst>
                <a:ext uri="{FF2B5EF4-FFF2-40B4-BE49-F238E27FC236}">
                  <a16:creationId xmlns:a16="http://schemas.microsoft.com/office/drawing/2014/main" id="{ED0D4411-D936-51B9-340C-EF433B9213A6}"/>
                </a:ext>
              </a:extLst>
            </p:cNvPr>
            <p:cNvSpPr/>
            <p:nvPr/>
          </p:nvSpPr>
          <p:spPr>
            <a:xfrm>
              <a:off x="4226530" y="1322974"/>
              <a:ext cx="3131260" cy="3114951"/>
            </a:xfrm>
            <a:prstGeom prst="ellipse">
              <a:avLst/>
            </a:prstGeom>
            <a:grpFill/>
            <a:ln w="57150">
              <a:solidFill>
                <a:srgbClr val="EE45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A green and blue text on a black background&#10;&#10;AI-generated content may be incorrect.">
              <a:extLst>
                <a:ext uri="{FF2B5EF4-FFF2-40B4-BE49-F238E27FC236}">
                  <a16:creationId xmlns:a16="http://schemas.microsoft.com/office/drawing/2014/main" id="{A1A4FBA4-14D1-1142-4411-2AAA940F4619}"/>
                </a:ext>
              </a:extLst>
            </p:cNvPr>
            <p:cNvPicPr>
              <a:picLocks noChangeAspect="1"/>
            </p:cNvPicPr>
            <p:nvPr/>
          </p:nvPicPr>
          <p:blipFill>
            <a:blip r:embed="rId12"/>
            <a:stretch>
              <a:fillRect/>
            </a:stretch>
          </p:blipFill>
          <p:spPr>
            <a:xfrm>
              <a:off x="4532923" y="2411938"/>
              <a:ext cx="2520462" cy="939971"/>
            </a:xfrm>
            <a:prstGeom prst="rect">
              <a:avLst/>
            </a:prstGeom>
            <a:grpFill/>
          </p:spPr>
        </p:pic>
      </p:grpSp>
      <p:sp>
        <p:nvSpPr>
          <p:cNvPr id="8" name="Date Placeholder 1">
            <a:extLst>
              <a:ext uri="{FF2B5EF4-FFF2-40B4-BE49-F238E27FC236}">
                <a16:creationId xmlns:a16="http://schemas.microsoft.com/office/drawing/2014/main" id="{6CE8C8AF-BD0B-63FA-9344-0D820E4187BB}"/>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2932595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B887B-A40D-364E-2112-60AE3AC6DD1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9ADBC0A-89F6-3643-0CAB-F031D6B7E4D8}"/>
              </a:ext>
            </a:extLst>
          </p:cNvPr>
          <p:cNvSpPr txBox="1">
            <a:spLocks/>
          </p:cNvSpPr>
          <p:nvPr/>
        </p:nvSpPr>
        <p:spPr>
          <a:xfrm>
            <a:off x="1095270" y="365125"/>
            <a:ext cx="10634614" cy="637765"/>
          </a:xfrm>
          <a:prstGeom prst="rect">
            <a:avLst/>
          </a:prstGeom>
        </p:spPr>
        <p:txBody>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a:solidFill>
                  <a:schemeClr val="bg1"/>
                </a:solidFill>
              </a:rPr>
              <a:t>Customer Engagement</a:t>
            </a:r>
            <a:endParaRPr lang="en-GB">
              <a:solidFill>
                <a:schemeClr val="bg1"/>
              </a:solidFill>
            </a:endParaRPr>
          </a:p>
        </p:txBody>
      </p:sp>
      <p:sp>
        <p:nvSpPr>
          <p:cNvPr id="12" name="Oval 11">
            <a:extLst>
              <a:ext uri="{FF2B5EF4-FFF2-40B4-BE49-F238E27FC236}">
                <a16:creationId xmlns:a16="http://schemas.microsoft.com/office/drawing/2014/main" id="{0F7FA1EE-1B63-4FBC-8880-262B248819FA}"/>
              </a:ext>
            </a:extLst>
          </p:cNvPr>
          <p:cNvSpPr/>
          <p:nvPr/>
        </p:nvSpPr>
        <p:spPr>
          <a:xfrm>
            <a:off x="791366" y="1220605"/>
            <a:ext cx="2844249" cy="2823386"/>
          </a:xfrm>
          <a:prstGeom prst="ellipse">
            <a:avLst/>
          </a:prstGeom>
          <a:noFill/>
          <a:ln w="57150">
            <a:solidFill>
              <a:srgbClr val="57BA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41B61B66-921C-E65C-13E2-CDE0A558ABBC}"/>
              </a:ext>
            </a:extLst>
          </p:cNvPr>
          <p:cNvSpPr txBox="1"/>
          <p:nvPr/>
        </p:nvSpPr>
        <p:spPr>
          <a:xfrm>
            <a:off x="760712" y="1878391"/>
            <a:ext cx="2844249" cy="1384995"/>
          </a:xfrm>
          <a:prstGeom prst="rect">
            <a:avLst/>
          </a:prstGeom>
          <a:noFill/>
        </p:spPr>
        <p:txBody>
          <a:bodyPr wrap="square" lIns="91440" tIns="45720" rIns="91440" bIns="45720" rtlCol="0" anchor="t">
            <a:spAutoFit/>
          </a:bodyPr>
          <a:lstStyle/>
          <a:p>
            <a:pPr algn="ctr"/>
            <a:r>
              <a:rPr lang="en-US" sz="3200" b="1">
                <a:solidFill>
                  <a:schemeClr val="bg1"/>
                </a:solidFill>
              </a:rPr>
              <a:t>The Tide Newsletter</a:t>
            </a:r>
          </a:p>
          <a:p>
            <a:pPr algn="ctr"/>
            <a:r>
              <a:rPr lang="en-US" sz="2000">
                <a:solidFill>
                  <a:schemeClr val="bg1"/>
                </a:solidFill>
              </a:rPr>
              <a:t>430 subscribers</a:t>
            </a:r>
            <a:endParaRPr lang="en-GB" sz="1200">
              <a:solidFill>
                <a:schemeClr val="bg1"/>
              </a:solidFill>
            </a:endParaRPr>
          </a:p>
        </p:txBody>
      </p:sp>
      <p:sp>
        <p:nvSpPr>
          <p:cNvPr id="14" name="Oval 13">
            <a:extLst>
              <a:ext uri="{FF2B5EF4-FFF2-40B4-BE49-F238E27FC236}">
                <a16:creationId xmlns:a16="http://schemas.microsoft.com/office/drawing/2014/main" id="{1F4AFC87-D30C-01CF-EB1F-2AF251470B8E}"/>
              </a:ext>
            </a:extLst>
          </p:cNvPr>
          <p:cNvSpPr/>
          <p:nvPr/>
        </p:nvSpPr>
        <p:spPr>
          <a:xfrm>
            <a:off x="7866434" y="1220605"/>
            <a:ext cx="2630371" cy="2643505"/>
          </a:xfrm>
          <a:prstGeom prst="ellipse">
            <a:avLst/>
          </a:prstGeom>
          <a:noFill/>
          <a:ln w="57150">
            <a:solidFill>
              <a:srgbClr val="5847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1A426615-6557-88D3-F3E9-94681806E0A5}"/>
              </a:ext>
            </a:extLst>
          </p:cNvPr>
          <p:cNvSpPr txBox="1"/>
          <p:nvPr/>
        </p:nvSpPr>
        <p:spPr>
          <a:xfrm>
            <a:off x="7986983" y="2003748"/>
            <a:ext cx="2389271" cy="1077218"/>
          </a:xfrm>
          <a:prstGeom prst="rect">
            <a:avLst/>
          </a:prstGeom>
          <a:noFill/>
        </p:spPr>
        <p:txBody>
          <a:bodyPr wrap="square" rtlCol="0">
            <a:spAutoFit/>
          </a:bodyPr>
          <a:lstStyle/>
          <a:p>
            <a:pPr algn="ctr"/>
            <a:r>
              <a:rPr lang="en-US" sz="3200" b="1">
                <a:solidFill>
                  <a:schemeClr val="bg1"/>
                </a:solidFill>
              </a:rPr>
              <a:t>Customer Advisors </a:t>
            </a:r>
            <a:endParaRPr lang="en-GB">
              <a:solidFill>
                <a:schemeClr val="bg1"/>
              </a:solidFill>
            </a:endParaRPr>
          </a:p>
        </p:txBody>
      </p:sp>
      <p:sp>
        <p:nvSpPr>
          <p:cNvPr id="16" name="Oval 15">
            <a:extLst>
              <a:ext uri="{FF2B5EF4-FFF2-40B4-BE49-F238E27FC236}">
                <a16:creationId xmlns:a16="http://schemas.microsoft.com/office/drawing/2014/main" id="{47C3DEBF-475D-8CA7-67D2-0DD38A7ACE39}"/>
              </a:ext>
            </a:extLst>
          </p:cNvPr>
          <p:cNvSpPr/>
          <p:nvPr/>
        </p:nvSpPr>
        <p:spPr>
          <a:xfrm>
            <a:off x="8950396" y="3816279"/>
            <a:ext cx="2685468" cy="2553321"/>
          </a:xfrm>
          <a:prstGeom prst="ellipse">
            <a:avLst/>
          </a:prstGeom>
          <a:noFill/>
          <a:ln w="57150">
            <a:solidFill>
              <a:srgbClr val="668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F9AD95E-C599-AF4C-ACDD-D1EBCFE1CB4E}"/>
              </a:ext>
            </a:extLst>
          </p:cNvPr>
          <p:cNvSpPr txBox="1"/>
          <p:nvPr/>
        </p:nvSpPr>
        <p:spPr>
          <a:xfrm>
            <a:off x="8871006" y="4554330"/>
            <a:ext cx="2844249" cy="1077218"/>
          </a:xfrm>
          <a:prstGeom prst="rect">
            <a:avLst/>
          </a:prstGeom>
          <a:noFill/>
        </p:spPr>
        <p:txBody>
          <a:bodyPr wrap="square" rtlCol="0">
            <a:spAutoFit/>
          </a:bodyPr>
          <a:lstStyle/>
          <a:p>
            <a:pPr algn="ctr"/>
            <a:r>
              <a:rPr lang="en-US" sz="3200" b="1">
                <a:solidFill>
                  <a:schemeClr val="bg1"/>
                </a:solidFill>
              </a:rPr>
              <a:t>Customer Survey</a:t>
            </a:r>
            <a:endParaRPr lang="en-GB">
              <a:solidFill>
                <a:schemeClr val="bg1"/>
              </a:solidFill>
            </a:endParaRPr>
          </a:p>
        </p:txBody>
      </p:sp>
      <p:sp>
        <p:nvSpPr>
          <p:cNvPr id="18" name="Oval 17">
            <a:extLst>
              <a:ext uri="{FF2B5EF4-FFF2-40B4-BE49-F238E27FC236}">
                <a16:creationId xmlns:a16="http://schemas.microsoft.com/office/drawing/2014/main" id="{38123098-D655-258B-C324-14D950361215}"/>
              </a:ext>
            </a:extLst>
          </p:cNvPr>
          <p:cNvSpPr/>
          <p:nvPr/>
        </p:nvSpPr>
        <p:spPr>
          <a:xfrm>
            <a:off x="2256365" y="3971946"/>
            <a:ext cx="2630371" cy="2643505"/>
          </a:xfrm>
          <a:prstGeom prst="ellipse">
            <a:avLst/>
          </a:prstGeom>
          <a:noFill/>
          <a:ln w="57150">
            <a:solidFill>
              <a:srgbClr val="5847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A2081C46-2F0D-EBE3-622F-9B9D6681342A}"/>
              </a:ext>
            </a:extLst>
          </p:cNvPr>
          <p:cNvSpPr txBox="1"/>
          <p:nvPr/>
        </p:nvSpPr>
        <p:spPr>
          <a:xfrm>
            <a:off x="2149425" y="4967792"/>
            <a:ext cx="2844249" cy="830997"/>
          </a:xfrm>
          <a:prstGeom prst="rect">
            <a:avLst/>
          </a:prstGeom>
          <a:noFill/>
        </p:spPr>
        <p:txBody>
          <a:bodyPr wrap="square" lIns="91440" tIns="45720" rIns="91440" bIns="45720" rtlCol="0" anchor="t">
            <a:spAutoFit/>
          </a:bodyPr>
          <a:lstStyle/>
          <a:p>
            <a:pPr algn="ctr"/>
            <a:r>
              <a:rPr lang="en-US" sz="2800" b="1">
                <a:solidFill>
                  <a:schemeClr val="bg1"/>
                </a:solidFill>
              </a:rPr>
              <a:t>Xoserve.com</a:t>
            </a:r>
          </a:p>
          <a:p>
            <a:pPr algn="ctr"/>
            <a:r>
              <a:rPr lang="en-US">
                <a:solidFill>
                  <a:schemeClr val="bg1"/>
                </a:solidFill>
              </a:rPr>
              <a:t>50+ FAQs</a:t>
            </a:r>
            <a:endParaRPr lang="en-GB" sz="1100">
              <a:solidFill>
                <a:schemeClr val="bg1"/>
              </a:solidFill>
            </a:endParaRPr>
          </a:p>
        </p:txBody>
      </p:sp>
      <p:sp>
        <p:nvSpPr>
          <p:cNvPr id="2" name="Oval 1">
            <a:extLst>
              <a:ext uri="{FF2B5EF4-FFF2-40B4-BE49-F238E27FC236}">
                <a16:creationId xmlns:a16="http://schemas.microsoft.com/office/drawing/2014/main" id="{3FCC853C-F8A6-3EE7-6F91-B04D80C6C1DC}"/>
              </a:ext>
            </a:extLst>
          </p:cNvPr>
          <p:cNvSpPr/>
          <p:nvPr/>
        </p:nvSpPr>
        <p:spPr>
          <a:xfrm>
            <a:off x="4425666" y="1686111"/>
            <a:ext cx="3330095" cy="3154550"/>
          </a:xfrm>
          <a:prstGeom prst="ellipse">
            <a:avLst/>
          </a:prstGeom>
          <a:noFill/>
          <a:ln w="5715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819B6A3-8A0E-6FEF-E204-10588D944B05}"/>
              </a:ext>
            </a:extLst>
          </p:cNvPr>
          <p:cNvSpPr txBox="1"/>
          <p:nvPr/>
        </p:nvSpPr>
        <p:spPr>
          <a:xfrm>
            <a:off x="4896078" y="2586278"/>
            <a:ext cx="2389271" cy="1354217"/>
          </a:xfrm>
          <a:prstGeom prst="rect">
            <a:avLst/>
          </a:prstGeom>
          <a:noFill/>
        </p:spPr>
        <p:txBody>
          <a:bodyPr wrap="square" rtlCol="0">
            <a:spAutoFit/>
          </a:bodyPr>
          <a:lstStyle/>
          <a:p>
            <a:pPr algn="ctr"/>
            <a:r>
              <a:rPr lang="en-US" sz="3200" b="1">
                <a:solidFill>
                  <a:schemeClr val="bg1"/>
                </a:solidFill>
              </a:rPr>
              <a:t>Customer Workshops </a:t>
            </a:r>
          </a:p>
          <a:p>
            <a:pPr algn="ctr"/>
            <a:r>
              <a:rPr lang="en-US">
                <a:solidFill>
                  <a:schemeClr val="bg1"/>
                </a:solidFill>
              </a:rPr>
              <a:t>8 Workshops</a:t>
            </a:r>
          </a:p>
        </p:txBody>
      </p:sp>
      <p:sp>
        <p:nvSpPr>
          <p:cNvPr id="5" name="Date Placeholder 1">
            <a:extLst>
              <a:ext uri="{FF2B5EF4-FFF2-40B4-BE49-F238E27FC236}">
                <a16:creationId xmlns:a16="http://schemas.microsoft.com/office/drawing/2014/main" id="{50C8CD12-A97E-D7E6-770F-80447336161B}"/>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3455615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P spid="14" grpId="0" animBg="1"/>
      <p:bldP spid="15" grpId="0"/>
      <p:bldP spid="16" grpId="0" animBg="1"/>
      <p:bldP spid="17" grpId="0"/>
      <p:bldP spid="18" grpId="0" animBg="1"/>
      <p:bldP spid="19" grpId="0"/>
      <p:bldP spid="2" grpId="0" animBg="1"/>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Title 1">
            <a:extLst>
              <a:ext uri="{FF2B5EF4-FFF2-40B4-BE49-F238E27FC236}">
                <a16:creationId xmlns:a16="http://schemas.microsoft.com/office/drawing/2014/main" id="{4AC4EC75-7002-E3BD-C8B8-35943F403889}"/>
              </a:ext>
            </a:extLst>
          </p:cNvPr>
          <p:cNvSpPr txBox="1">
            <a:spLocks/>
          </p:cNvSpPr>
          <p:nvPr/>
        </p:nvSpPr>
        <p:spPr>
          <a:xfrm>
            <a:off x="1173982" y="365125"/>
            <a:ext cx="10634614" cy="637765"/>
          </a:xfrm>
          <a:prstGeom prst="rect">
            <a:avLst/>
          </a:prstGeom>
        </p:spPr>
        <p:txBody>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a:solidFill>
                  <a:schemeClr val="bg1"/>
                </a:solidFill>
              </a:rPr>
              <a:t>Indicative Timeline</a:t>
            </a:r>
            <a:endParaRPr lang="en-IN">
              <a:solidFill>
                <a:schemeClr val="bg1"/>
              </a:solidFill>
            </a:endParaRPr>
          </a:p>
        </p:txBody>
      </p:sp>
      <p:cxnSp>
        <p:nvCxnSpPr>
          <p:cNvPr id="27" name="Straight Connector 26">
            <a:extLst>
              <a:ext uri="{FF2B5EF4-FFF2-40B4-BE49-F238E27FC236}">
                <a16:creationId xmlns:a16="http://schemas.microsoft.com/office/drawing/2014/main" id="{132F4723-C115-5EA8-8BE6-AF16257B98B7}"/>
              </a:ext>
            </a:extLst>
          </p:cNvPr>
          <p:cNvCxnSpPr>
            <a:cxnSpLocks/>
          </p:cNvCxnSpPr>
          <p:nvPr/>
        </p:nvCxnSpPr>
        <p:spPr>
          <a:xfrm flipH="1">
            <a:off x="5464413" y="2598388"/>
            <a:ext cx="284634"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2749C9DB-E558-4B59-8186-6ABBFCD60646}"/>
              </a:ext>
            </a:extLst>
          </p:cNvPr>
          <p:cNvCxnSpPr>
            <a:cxnSpLocks/>
          </p:cNvCxnSpPr>
          <p:nvPr/>
        </p:nvCxnSpPr>
        <p:spPr>
          <a:xfrm flipH="1">
            <a:off x="6340839" y="4144138"/>
            <a:ext cx="351791" cy="0"/>
          </a:xfrm>
          <a:prstGeom prst="line">
            <a:avLst/>
          </a:prstGeom>
        </p:spPr>
        <p:style>
          <a:lnRef idx="2">
            <a:schemeClr val="dk1"/>
          </a:lnRef>
          <a:fillRef idx="0">
            <a:schemeClr val="dk1"/>
          </a:fillRef>
          <a:effectRef idx="1">
            <a:schemeClr val="dk1"/>
          </a:effectRef>
          <a:fontRef idx="minor">
            <a:schemeClr val="tx1"/>
          </a:fontRef>
        </p:style>
      </p:cxnSp>
      <p:cxnSp>
        <p:nvCxnSpPr>
          <p:cNvPr id="69" name="Connector: Elbow 68">
            <a:extLst>
              <a:ext uri="{FF2B5EF4-FFF2-40B4-BE49-F238E27FC236}">
                <a16:creationId xmlns:a16="http://schemas.microsoft.com/office/drawing/2014/main" id="{64BC6132-24D4-5EEB-F813-7B09A7DDE720}"/>
              </a:ext>
            </a:extLst>
          </p:cNvPr>
          <p:cNvCxnSpPr>
            <a:cxnSpLocks/>
          </p:cNvCxnSpPr>
          <p:nvPr/>
        </p:nvCxnSpPr>
        <p:spPr>
          <a:xfrm rot="16200000" flipH="1">
            <a:off x="2333095" y="3264989"/>
            <a:ext cx="1278508" cy="428319"/>
          </a:xfrm>
          <a:prstGeom prst="bentConnector2">
            <a:avLst/>
          </a:prstGeom>
          <a:ln>
            <a:tailEnd type="triangle"/>
          </a:ln>
        </p:spPr>
        <p:style>
          <a:lnRef idx="2">
            <a:schemeClr val="dk1"/>
          </a:lnRef>
          <a:fillRef idx="0">
            <a:schemeClr val="dk1"/>
          </a:fillRef>
          <a:effectRef idx="1">
            <a:schemeClr val="dk1"/>
          </a:effectRef>
          <a:fontRef idx="minor">
            <a:schemeClr val="tx1"/>
          </a:fontRef>
        </p:style>
      </p:cxnSp>
      <p:cxnSp>
        <p:nvCxnSpPr>
          <p:cNvPr id="70" name="Connector: Elbow 69">
            <a:extLst>
              <a:ext uri="{FF2B5EF4-FFF2-40B4-BE49-F238E27FC236}">
                <a16:creationId xmlns:a16="http://schemas.microsoft.com/office/drawing/2014/main" id="{2A889FEC-B337-BC6D-61FC-B9B7E7D5233D}"/>
              </a:ext>
            </a:extLst>
          </p:cNvPr>
          <p:cNvCxnSpPr>
            <a:cxnSpLocks/>
          </p:cNvCxnSpPr>
          <p:nvPr/>
        </p:nvCxnSpPr>
        <p:spPr>
          <a:xfrm rot="16200000" flipH="1">
            <a:off x="2784784" y="3716678"/>
            <a:ext cx="570004" cy="233446"/>
          </a:xfrm>
          <a:prstGeom prst="bentConnector2">
            <a:avLst/>
          </a:prstGeom>
          <a:ln>
            <a:tailEnd type="triangle"/>
          </a:ln>
        </p:spPr>
        <p:style>
          <a:lnRef idx="2">
            <a:schemeClr val="dk1"/>
          </a:lnRef>
          <a:fillRef idx="0">
            <a:schemeClr val="dk1"/>
          </a:fillRef>
          <a:effectRef idx="1">
            <a:schemeClr val="dk1"/>
          </a:effectRef>
          <a:fontRef idx="minor">
            <a:schemeClr val="tx1"/>
          </a:fontRef>
        </p:style>
      </p:cxnSp>
      <p:cxnSp>
        <p:nvCxnSpPr>
          <p:cNvPr id="73" name="Connector: Elbow 72">
            <a:extLst>
              <a:ext uri="{FF2B5EF4-FFF2-40B4-BE49-F238E27FC236}">
                <a16:creationId xmlns:a16="http://schemas.microsoft.com/office/drawing/2014/main" id="{90F34F48-03F5-5F9C-7889-7B48CDE70138}"/>
              </a:ext>
            </a:extLst>
          </p:cNvPr>
          <p:cNvCxnSpPr>
            <a:cxnSpLocks/>
          </p:cNvCxnSpPr>
          <p:nvPr/>
        </p:nvCxnSpPr>
        <p:spPr>
          <a:xfrm rot="16200000" flipH="1">
            <a:off x="3665515" y="4430747"/>
            <a:ext cx="532096" cy="359766"/>
          </a:xfrm>
          <a:prstGeom prst="bentConnector2">
            <a:avLst/>
          </a:prstGeom>
          <a:ln>
            <a:tailEnd type="triangle"/>
          </a:ln>
        </p:spPr>
        <p:style>
          <a:lnRef idx="2">
            <a:schemeClr val="dk1"/>
          </a:lnRef>
          <a:fillRef idx="0">
            <a:schemeClr val="dk1"/>
          </a:fillRef>
          <a:effectRef idx="1">
            <a:schemeClr val="dk1"/>
          </a:effectRef>
          <a:fontRef idx="minor">
            <a:schemeClr val="tx1"/>
          </a:fontRef>
        </p:style>
      </p:cxnSp>
      <p:cxnSp>
        <p:nvCxnSpPr>
          <p:cNvPr id="76" name="Connector: Elbow 75">
            <a:extLst>
              <a:ext uri="{FF2B5EF4-FFF2-40B4-BE49-F238E27FC236}">
                <a16:creationId xmlns:a16="http://schemas.microsoft.com/office/drawing/2014/main" id="{C8D1C165-ECF5-E943-F126-2666C0680393}"/>
              </a:ext>
            </a:extLst>
          </p:cNvPr>
          <p:cNvCxnSpPr>
            <a:cxnSpLocks/>
          </p:cNvCxnSpPr>
          <p:nvPr/>
        </p:nvCxnSpPr>
        <p:spPr>
          <a:xfrm rot="16200000" flipH="1">
            <a:off x="7255075" y="5259005"/>
            <a:ext cx="651948" cy="90796"/>
          </a:xfrm>
          <a:prstGeom prst="bentConnector2">
            <a:avLst/>
          </a:prstGeom>
          <a:ln>
            <a:tailEnd type="triangle"/>
          </a:ln>
        </p:spPr>
        <p:style>
          <a:lnRef idx="2">
            <a:schemeClr val="dk1"/>
          </a:lnRef>
          <a:fillRef idx="0">
            <a:schemeClr val="dk1"/>
          </a:fillRef>
          <a:effectRef idx="1">
            <a:schemeClr val="dk1"/>
          </a:effectRef>
          <a:fontRef idx="minor">
            <a:schemeClr val="tx1"/>
          </a:fontRef>
        </p:style>
      </p:cxnSp>
      <p:sp>
        <p:nvSpPr>
          <p:cNvPr id="2" name="Date Placeholder 1">
            <a:extLst>
              <a:ext uri="{FF2B5EF4-FFF2-40B4-BE49-F238E27FC236}">
                <a16:creationId xmlns:a16="http://schemas.microsoft.com/office/drawing/2014/main" id="{19C66DF3-2479-1028-63A3-26B2822E5E29}"/>
              </a:ext>
            </a:extLst>
          </p:cNvPr>
          <p:cNvSpPr>
            <a:spLocks noGrp="1"/>
          </p:cNvSpPr>
          <p:nvPr>
            <p:ph type="dt" sz="half" idx="10"/>
          </p:nvPr>
        </p:nvSpPr>
        <p:spPr>
          <a:xfrm>
            <a:off x="9588909" y="6422539"/>
            <a:ext cx="2372360" cy="228600"/>
          </a:xfrm>
        </p:spPr>
        <p:txBody>
          <a:bodyPr/>
          <a:lstStyle/>
          <a:p>
            <a:r>
              <a:rPr lang="en-US"/>
              <a:t>8 July 2025</a:t>
            </a:r>
          </a:p>
        </p:txBody>
      </p:sp>
      <p:pic>
        <p:nvPicPr>
          <p:cNvPr id="1026" name="Picture 1">
            <a:extLst>
              <a:ext uri="{FF2B5EF4-FFF2-40B4-BE49-F238E27FC236}">
                <a16:creationId xmlns:a16="http://schemas.microsoft.com/office/drawing/2014/main" id="{B8022EF1-F417-E131-04D7-51356552FB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781"/>
          <a:stretch>
            <a:fillRect/>
          </a:stretch>
        </p:blipFill>
        <p:spPr bwMode="auto">
          <a:xfrm>
            <a:off x="1259067" y="1414067"/>
            <a:ext cx="9042928" cy="4580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40014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D5EA4-9AFA-2FEB-6538-85ABE6AFD511}"/>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90AF0FF5-F1A2-BF63-4E02-616EE52BB772}"/>
              </a:ext>
            </a:extLst>
          </p:cNvPr>
          <p:cNvSpPr>
            <a:spLocks noGrp="1"/>
          </p:cNvSpPr>
          <p:nvPr>
            <p:ph type="dt" sz="half" idx="10"/>
          </p:nvPr>
        </p:nvSpPr>
        <p:spPr/>
        <p:txBody>
          <a:bodyPr/>
          <a:lstStyle/>
          <a:p>
            <a:fld id="{B2ED5264-F590-4DBE-9288-D6591EA4914B}" type="datetime4">
              <a:rPr lang="en-US" smtClean="0"/>
              <a:t>July 22, 2025</a:t>
            </a:fld>
            <a:endParaRPr lang="en-US"/>
          </a:p>
        </p:txBody>
      </p:sp>
      <p:sp>
        <p:nvSpPr>
          <p:cNvPr id="4" name="Title 3">
            <a:extLst>
              <a:ext uri="{FF2B5EF4-FFF2-40B4-BE49-F238E27FC236}">
                <a16:creationId xmlns:a16="http://schemas.microsoft.com/office/drawing/2014/main" id="{8FF62E64-40CD-EDBE-E1B4-DB51AF155118}"/>
              </a:ext>
            </a:extLst>
          </p:cNvPr>
          <p:cNvSpPr>
            <a:spLocks noGrp="1"/>
          </p:cNvSpPr>
          <p:nvPr>
            <p:ph type="ctrTitle"/>
          </p:nvPr>
        </p:nvSpPr>
        <p:spPr/>
        <p:txBody>
          <a:bodyPr/>
          <a:lstStyle/>
          <a:p>
            <a:r>
              <a:rPr lang="en-GB"/>
              <a:t>Interactive Session 3</a:t>
            </a:r>
          </a:p>
        </p:txBody>
      </p:sp>
      <p:sp>
        <p:nvSpPr>
          <p:cNvPr id="3" name="Text Placeholder 2">
            <a:extLst>
              <a:ext uri="{FF2B5EF4-FFF2-40B4-BE49-F238E27FC236}">
                <a16:creationId xmlns:a16="http://schemas.microsoft.com/office/drawing/2014/main" id="{F77D5B2D-02FA-1208-D73A-F52A6D535DA7}"/>
              </a:ext>
            </a:extLst>
          </p:cNvPr>
          <p:cNvSpPr>
            <a:spLocks noGrp="1"/>
          </p:cNvSpPr>
          <p:nvPr>
            <p:ph type="subTitle" idx="1"/>
          </p:nvPr>
        </p:nvSpPr>
        <p:spPr/>
        <p:txBody>
          <a:bodyPr/>
          <a:lstStyle/>
          <a:p>
            <a:r>
              <a:rPr lang="en-GB" b="0"/>
              <a:t>Project Trident – Top 5 Questions </a:t>
            </a:r>
          </a:p>
        </p:txBody>
      </p:sp>
    </p:spTree>
    <p:extLst>
      <p:ext uri="{BB962C8B-B14F-4D97-AF65-F5344CB8AC3E}">
        <p14:creationId xmlns:p14="http://schemas.microsoft.com/office/powerpoint/2010/main" val="40700691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29E78-0911-B2F4-6ED4-2F99E7A2722C}"/>
            </a:ext>
          </a:extLst>
        </p:cNvPr>
        <p:cNvGrpSpPr/>
        <p:nvPr/>
      </p:nvGrpSpPr>
      <p:grpSpPr>
        <a:xfrm>
          <a:off x="0" y="0"/>
          <a:ext cx="0" cy="0"/>
          <a:chOff x="0" y="0"/>
          <a:chExt cx="0" cy="0"/>
        </a:xfrm>
      </p:grpSpPr>
      <p:sp>
        <p:nvSpPr>
          <p:cNvPr id="3" name="Date Placeholder 1">
            <a:extLst>
              <a:ext uri="{FF2B5EF4-FFF2-40B4-BE49-F238E27FC236}">
                <a16:creationId xmlns:a16="http://schemas.microsoft.com/office/drawing/2014/main" id="{FB03768A-071D-ED89-AE59-41483580D6B0}"/>
              </a:ext>
            </a:extLst>
          </p:cNvPr>
          <p:cNvSpPr>
            <a:spLocks noGrp="1"/>
          </p:cNvSpPr>
          <p:nvPr>
            <p:ph type="dt" sz="half" idx="10"/>
          </p:nvPr>
        </p:nvSpPr>
        <p:spPr/>
        <p:txBody>
          <a:bodyPr/>
          <a:lstStyle/>
          <a:p>
            <a:r>
              <a:rPr lang="en-US"/>
              <a:t>8 July 2025</a:t>
            </a:r>
          </a:p>
        </p:txBody>
      </p:sp>
      <p:sp>
        <p:nvSpPr>
          <p:cNvPr id="7" name="Title 6">
            <a:extLst>
              <a:ext uri="{FF2B5EF4-FFF2-40B4-BE49-F238E27FC236}">
                <a16:creationId xmlns:a16="http://schemas.microsoft.com/office/drawing/2014/main" id="{F7FA6629-FFFE-3D1F-A437-E07516926BDA}"/>
              </a:ext>
            </a:extLst>
          </p:cNvPr>
          <p:cNvSpPr>
            <a:spLocks noGrp="1"/>
          </p:cNvSpPr>
          <p:nvPr>
            <p:ph type="title"/>
          </p:nvPr>
        </p:nvSpPr>
        <p:spPr/>
        <p:txBody>
          <a:bodyPr>
            <a:noAutofit/>
          </a:bodyPr>
          <a:lstStyle/>
          <a:p>
            <a:r>
              <a:rPr lang="en-GB"/>
              <a:t>Group discussion</a:t>
            </a:r>
            <a:endParaRPr lang="en-IN" sz="4000"/>
          </a:p>
        </p:txBody>
      </p:sp>
      <p:grpSp>
        <p:nvGrpSpPr>
          <p:cNvPr id="10" name="Group 9">
            <a:extLst>
              <a:ext uri="{FF2B5EF4-FFF2-40B4-BE49-F238E27FC236}">
                <a16:creationId xmlns:a16="http://schemas.microsoft.com/office/drawing/2014/main" id="{39ABED08-A449-6B5E-C33C-396E9ACBA6B1}"/>
              </a:ext>
            </a:extLst>
          </p:cNvPr>
          <p:cNvGrpSpPr/>
          <p:nvPr/>
        </p:nvGrpSpPr>
        <p:grpSpPr>
          <a:xfrm>
            <a:off x="610960" y="1777065"/>
            <a:ext cx="5249000" cy="3099735"/>
            <a:chOff x="1112060" y="3308550"/>
            <a:chExt cx="3601332" cy="2205715"/>
          </a:xfrm>
        </p:grpSpPr>
        <p:pic>
          <p:nvPicPr>
            <p:cNvPr id="8" name="Picture 7">
              <a:extLst>
                <a:ext uri="{FF2B5EF4-FFF2-40B4-BE49-F238E27FC236}">
                  <a16:creationId xmlns:a16="http://schemas.microsoft.com/office/drawing/2014/main" id="{8367D991-3C57-4AC2-6798-625143CBA757}"/>
                </a:ext>
              </a:extLst>
            </p:cNvPr>
            <p:cNvPicPr>
              <a:picLocks noChangeAspect="1"/>
            </p:cNvPicPr>
            <p:nvPr/>
          </p:nvPicPr>
          <p:blipFill>
            <a:blip r:embed="rId3"/>
            <a:stretch>
              <a:fillRect/>
            </a:stretch>
          </p:blipFill>
          <p:spPr>
            <a:xfrm>
              <a:off x="1112060" y="3308550"/>
              <a:ext cx="3601332" cy="2205715"/>
            </a:xfrm>
            <a:prstGeom prst="rect">
              <a:avLst/>
            </a:prstGeom>
          </p:spPr>
        </p:pic>
        <p:sp>
          <p:nvSpPr>
            <p:cNvPr id="9" name="TextBox 8">
              <a:extLst>
                <a:ext uri="{FF2B5EF4-FFF2-40B4-BE49-F238E27FC236}">
                  <a16:creationId xmlns:a16="http://schemas.microsoft.com/office/drawing/2014/main" id="{3E91AA44-6461-1BCE-4E14-53F4AD887455}"/>
                </a:ext>
              </a:extLst>
            </p:cNvPr>
            <p:cNvSpPr txBox="1"/>
            <p:nvPr/>
          </p:nvSpPr>
          <p:spPr>
            <a:xfrm>
              <a:off x="1285439" y="3761310"/>
              <a:ext cx="3199466" cy="722727"/>
            </a:xfrm>
            <a:prstGeom prst="rect">
              <a:avLst/>
            </a:prstGeom>
            <a:noFill/>
          </p:spPr>
          <p:txBody>
            <a:bodyPr wrap="square">
              <a:spAutoFit/>
            </a:bodyPr>
            <a:lstStyle/>
            <a:p>
              <a:pPr algn="ctr">
                <a:spcAft>
                  <a:spcPts val="1200"/>
                </a:spcAft>
              </a:pPr>
              <a:r>
                <a:rPr lang="en-GB" sz="2000">
                  <a:solidFill>
                    <a:schemeClr val="bg2"/>
                  </a:solidFill>
                </a:rPr>
                <a:t>Following the presentation today, what are your top five questions on Project Trident? </a:t>
              </a:r>
              <a:endParaRPr lang="en-GB" sz="1200" b="1">
                <a:solidFill>
                  <a:schemeClr val="bg2"/>
                </a:solidFill>
              </a:endParaRPr>
            </a:p>
          </p:txBody>
        </p:sp>
      </p:grpSp>
      <p:pic>
        <p:nvPicPr>
          <p:cNvPr id="11" name="Picture 10">
            <a:extLst>
              <a:ext uri="{FF2B5EF4-FFF2-40B4-BE49-F238E27FC236}">
                <a16:creationId xmlns:a16="http://schemas.microsoft.com/office/drawing/2014/main" id="{3F178518-6045-FCD9-CF82-C8A75D22D595}"/>
              </a:ext>
            </a:extLst>
          </p:cNvPr>
          <p:cNvPicPr>
            <a:picLocks noChangeAspect="1"/>
          </p:cNvPicPr>
          <p:nvPr/>
        </p:nvPicPr>
        <p:blipFill>
          <a:blip r:embed="rId4"/>
          <a:stretch>
            <a:fillRect/>
          </a:stretch>
        </p:blipFill>
        <p:spPr>
          <a:xfrm>
            <a:off x="6412577" y="1002890"/>
            <a:ext cx="5194271" cy="4467428"/>
          </a:xfrm>
          <a:prstGeom prst="rect">
            <a:avLst/>
          </a:prstGeom>
        </p:spPr>
      </p:pic>
    </p:spTree>
    <p:extLst>
      <p:ext uri="{BB962C8B-B14F-4D97-AF65-F5344CB8AC3E}">
        <p14:creationId xmlns:p14="http://schemas.microsoft.com/office/powerpoint/2010/main" val="39274357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F14C3-0F8C-C46B-0FF0-8EAA0A776910}"/>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99DD6579-6A13-22FA-C7D0-1BF9AC6CDF07}"/>
              </a:ext>
            </a:extLst>
          </p:cNvPr>
          <p:cNvSpPr>
            <a:spLocks noGrp="1"/>
          </p:cNvSpPr>
          <p:nvPr>
            <p:ph type="body" sz="quarter" idx="24"/>
          </p:nvPr>
        </p:nvSpPr>
        <p:spPr>
          <a:xfrm>
            <a:off x="2951544" y="3105168"/>
            <a:ext cx="8466621" cy="1767773"/>
          </a:xfrm>
        </p:spPr>
        <p:txBody>
          <a:bodyPr/>
          <a:lstStyle/>
          <a:p>
            <a:pPr algn="r"/>
            <a:r>
              <a:rPr lang="en-US" sz="5400"/>
              <a:t>Accelerating progress towards Net Zero</a:t>
            </a:r>
          </a:p>
        </p:txBody>
      </p:sp>
      <p:sp>
        <p:nvSpPr>
          <p:cNvPr id="7" name="Text Placeholder 6">
            <a:extLst>
              <a:ext uri="{FF2B5EF4-FFF2-40B4-BE49-F238E27FC236}">
                <a16:creationId xmlns:a16="http://schemas.microsoft.com/office/drawing/2014/main" id="{42B2A47E-4886-9272-CEA4-B25732D627A0}"/>
              </a:ext>
            </a:extLst>
          </p:cNvPr>
          <p:cNvSpPr>
            <a:spLocks noGrp="1"/>
          </p:cNvSpPr>
          <p:nvPr>
            <p:ph type="body" sz="quarter" idx="25"/>
          </p:nvPr>
        </p:nvSpPr>
        <p:spPr>
          <a:xfrm>
            <a:off x="7048982" y="928594"/>
            <a:ext cx="4369183" cy="2265743"/>
          </a:xfrm>
        </p:spPr>
        <p:txBody>
          <a:bodyPr/>
          <a:lstStyle/>
          <a:p>
            <a:pPr algn="r"/>
            <a:r>
              <a:rPr lang="en-IN" sz="13800">
                <a:solidFill>
                  <a:schemeClr val="accent6"/>
                </a:solidFill>
              </a:rPr>
              <a:t>06</a:t>
            </a:r>
          </a:p>
        </p:txBody>
      </p:sp>
      <p:sp>
        <p:nvSpPr>
          <p:cNvPr id="5" name="TextBox 4">
            <a:extLst>
              <a:ext uri="{FF2B5EF4-FFF2-40B4-BE49-F238E27FC236}">
                <a16:creationId xmlns:a16="http://schemas.microsoft.com/office/drawing/2014/main" id="{55FA7845-B40B-0B0E-D069-BDF72CCB76BD}"/>
              </a:ext>
            </a:extLst>
          </p:cNvPr>
          <p:cNvSpPr txBox="1"/>
          <p:nvPr/>
        </p:nvSpPr>
        <p:spPr>
          <a:xfrm>
            <a:off x="5151967" y="5140078"/>
            <a:ext cx="6189132" cy="830997"/>
          </a:xfrm>
          <a:prstGeom prst="rect">
            <a:avLst/>
          </a:prstGeom>
          <a:noFill/>
        </p:spPr>
        <p:txBody>
          <a:bodyPr wrap="square">
            <a:spAutoFit/>
          </a:bodyPr>
          <a:lstStyle/>
          <a:p>
            <a:pPr algn="r"/>
            <a:r>
              <a:rPr lang="en-GB" sz="2400" b="0">
                <a:solidFill>
                  <a:schemeClr val="accent6"/>
                </a:solidFill>
              </a:rPr>
              <a:t>Presented by: </a:t>
            </a:r>
            <a:r>
              <a:rPr lang="en-GB" sz="2400" b="1">
                <a:solidFill>
                  <a:schemeClr val="accent6"/>
                </a:solidFill>
              </a:rPr>
              <a:t>Naomi Anderson </a:t>
            </a:r>
          </a:p>
          <a:p>
            <a:pPr algn="r"/>
            <a:r>
              <a:rPr lang="en-GB" sz="2400" b="1">
                <a:solidFill>
                  <a:schemeClr val="accent6"/>
                </a:solidFill>
              </a:rPr>
              <a:t>Anna Morris (SGN)</a:t>
            </a:r>
          </a:p>
        </p:txBody>
      </p:sp>
      <p:sp>
        <p:nvSpPr>
          <p:cNvPr id="4" name="Date Placeholder 1">
            <a:extLst>
              <a:ext uri="{FF2B5EF4-FFF2-40B4-BE49-F238E27FC236}">
                <a16:creationId xmlns:a16="http://schemas.microsoft.com/office/drawing/2014/main" id="{0E084FF0-1EE8-B585-E190-781D96EE09B9}"/>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6063802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0CAA60-60C3-3CE4-C938-85C5E0BC1B76}"/>
              </a:ext>
            </a:extLst>
          </p:cNvPr>
          <p:cNvSpPr>
            <a:spLocks noGrp="1"/>
          </p:cNvSpPr>
          <p:nvPr>
            <p:ph type="title"/>
          </p:nvPr>
        </p:nvSpPr>
        <p:spPr/>
        <p:txBody>
          <a:bodyPr/>
          <a:lstStyle/>
          <a:p>
            <a:r>
              <a:rPr lang="en-GB"/>
              <a:t>Decarbonisation Team’s Purpose</a:t>
            </a:r>
          </a:p>
        </p:txBody>
      </p:sp>
      <p:sp>
        <p:nvSpPr>
          <p:cNvPr id="9" name="Text Placeholder 2">
            <a:extLst>
              <a:ext uri="{FF2B5EF4-FFF2-40B4-BE49-F238E27FC236}">
                <a16:creationId xmlns:a16="http://schemas.microsoft.com/office/drawing/2014/main" id="{B85C61EE-D51B-ADAE-3950-7DCB4F0105AF}"/>
              </a:ext>
            </a:extLst>
          </p:cNvPr>
          <p:cNvSpPr txBox="1">
            <a:spLocks/>
          </p:cNvSpPr>
          <p:nvPr/>
        </p:nvSpPr>
        <p:spPr>
          <a:xfrm>
            <a:off x="709120" y="1516794"/>
            <a:ext cx="11020764" cy="2347272"/>
          </a:xfrm>
          <a:prstGeom prst="rect">
            <a:avLst/>
          </a:prstGeom>
          <a:noFill/>
          <a:ln>
            <a:noFill/>
          </a:ln>
        </p:spPr>
        <p:txBody>
          <a:bodyPr spcFirstLastPara="1" wrap="square" lIns="90000" tIns="45700" rIns="91425" bIns="45700" anchor="t" anchorCtr="0">
            <a:noAutofit/>
          </a:bodyPr>
          <a:lstStyle>
            <a:defPPr marR="0" lvl="0" algn="l" rtl="0">
              <a:lnSpc>
                <a:spcPct val="100000"/>
              </a:lnSpc>
              <a:spcBef>
                <a:spcPts val="0"/>
              </a:spcBef>
              <a:spcAft>
                <a:spcPts val="0"/>
              </a:spcAft>
            </a:defPPr>
            <a:lvl1pPr marL="609570" marR="0" lvl="0" indent="-457178" algn="l" rtl="0">
              <a:lnSpc>
                <a:spcPct val="110000"/>
              </a:lnSpc>
              <a:spcBef>
                <a:spcPts val="533"/>
              </a:spcBef>
              <a:spcAft>
                <a:spcPts val="0"/>
              </a:spcAft>
              <a:buClr>
                <a:schemeClr val="accent2"/>
              </a:buClr>
              <a:buSzPct val="100000"/>
              <a:buFont typeface="Wingdings" pitchFamily="2" charset="2"/>
              <a:buChar char="§"/>
              <a:defRPr sz="1200" b="0" i="0" u="none" strike="noStrike" cap="none">
                <a:solidFill>
                  <a:schemeClr val="dk1"/>
                </a:solidFill>
                <a:latin typeface="Nunito Sans Light"/>
                <a:ea typeface="Nunito Sans Light"/>
                <a:cs typeface="Nunito Sans Light"/>
                <a:sym typeface="Nunito Sans Light"/>
              </a:defRPr>
            </a:lvl1pPr>
            <a:lvl2pPr marL="1219140" marR="0" lvl="1"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2pPr>
            <a:lvl3pPr marL="1828709" marR="0" lvl="2"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3pPr>
            <a:lvl4pPr marL="2438278" marR="0" lvl="3"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4pPr>
            <a:lvl5pPr marL="3047848" marR="0" lvl="4"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5pPr>
            <a:lvl6pPr marL="3657418" marR="0" lvl="5" indent="-457178" algn="l" rtl="0">
              <a:lnSpc>
                <a:spcPct val="100000"/>
              </a:lnSpc>
              <a:spcBef>
                <a:spcPts val="533"/>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6pPr>
            <a:lvl7pPr marL="4266987" marR="0" lvl="6"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7pPr>
            <a:lvl8pPr marL="4876557" marR="0" lvl="7"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8pPr>
            <a:lvl9pPr marL="5486126" marR="0" lvl="8"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9pPr>
          </a:lstStyle>
          <a:p>
            <a:pPr marL="0" indent="0">
              <a:lnSpc>
                <a:spcPct val="115000"/>
              </a:lnSpc>
              <a:spcBef>
                <a:spcPts val="0"/>
              </a:spcBef>
              <a:spcAft>
                <a:spcPts val="800"/>
              </a:spcAft>
              <a:buNone/>
            </a:pPr>
            <a:r>
              <a:rPr lang="en-GB" sz="2000" b="1" kern="100">
                <a:solidFill>
                  <a:schemeClr val="bg1"/>
                </a:solidFill>
                <a:latin typeface="+mj-lt"/>
                <a:ea typeface="Aptos" panose="020B0004020202020204" pitchFamily="34" charset="0"/>
                <a:cs typeface="Times New Roman"/>
              </a:rPr>
              <a:t>Our Commitment </a:t>
            </a:r>
          </a:p>
          <a:p>
            <a:pPr marL="285750" indent="-285750">
              <a:lnSpc>
                <a:spcPct val="115000"/>
              </a:lnSpc>
              <a:spcBef>
                <a:spcPts val="0"/>
              </a:spcBef>
              <a:spcAft>
                <a:spcPts val="800"/>
              </a:spcAft>
              <a:buClr>
                <a:schemeClr val="accent6"/>
              </a:buClr>
              <a:buFont typeface="Arial" panose="020B0604020202020204" pitchFamily="34" charset="0"/>
              <a:buChar char="•"/>
            </a:pPr>
            <a:r>
              <a:rPr lang="en-GB" sz="1800" kern="100">
                <a:solidFill>
                  <a:schemeClr val="bg1"/>
                </a:solidFill>
                <a:latin typeface="+mn-lt"/>
                <a:ea typeface="Aptos" panose="020B0004020202020204" pitchFamily="34" charset="0"/>
                <a:cs typeface="Times New Roman"/>
              </a:rPr>
              <a:t>As central data service provider, Xoserve plays a key role in enabling industry transition </a:t>
            </a:r>
          </a:p>
          <a:p>
            <a:pPr marL="342900" indent="-342900">
              <a:lnSpc>
                <a:spcPct val="115000"/>
              </a:lnSpc>
              <a:spcBef>
                <a:spcPts val="0"/>
              </a:spcBef>
              <a:spcAft>
                <a:spcPts val="800"/>
              </a:spcAft>
              <a:buClr>
                <a:srgbClr val="00B050"/>
              </a:buClr>
              <a:buFont typeface="Arial" panose="020B0604020202020204" pitchFamily="34" charset="0"/>
              <a:buChar char="•"/>
            </a:pPr>
            <a:r>
              <a:rPr lang="en-GB" sz="1800" kern="100">
                <a:solidFill>
                  <a:schemeClr val="bg1"/>
                </a:solidFill>
                <a:latin typeface="+mn-lt"/>
                <a:ea typeface="Aptos" panose="020B0004020202020204" pitchFamily="34" charset="0"/>
                <a:cs typeface="Times New Roman"/>
              </a:rPr>
              <a:t>We ensure that system change is informed, coordinated and future proofed so our customers can navigate the transition confidently and efficiently</a:t>
            </a:r>
          </a:p>
          <a:p>
            <a:pPr marL="342900" indent="-342900">
              <a:lnSpc>
                <a:spcPct val="115000"/>
              </a:lnSpc>
              <a:spcBef>
                <a:spcPts val="0"/>
              </a:spcBef>
              <a:spcAft>
                <a:spcPts val="800"/>
              </a:spcAft>
              <a:buClr>
                <a:srgbClr val="00B050"/>
              </a:buClr>
              <a:buFont typeface="Arial" panose="020B0604020202020204" pitchFamily="34" charset="0"/>
              <a:buChar char="•"/>
            </a:pPr>
            <a:r>
              <a:rPr lang="en-GB" sz="1800" kern="100">
                <a:solidFill>
                  <a:schemeClr val="bg1"/>
                </a:solidFill>
                <a:latin typeface="+mn-lt"/>
                <a:cs typeface="Times New Roman"/>
              </a:rPr>
              <a:t>Through the implementation of innovative projects, we are preparing for least-regret solutions</a:t>
            </a:r>
            <a:endParaRPr lang="en-GB" sz="1800" kern="100">
              <a:solidFill>
                <a:schemeClr val="bg1"/>
              </a:solidFill>
              <a:latin typeface="+mn-lt"/>
              <a:ea typeface="Aptos" panose="020B0004020202020204" pitchFamily="34" charset="0"/>
              <a:cs typeface="Aptos" panose="020B0004020202020204" pitchFamily="34" charset="0"/>
            </a:endParaRPr>
          </a:p>
        </p:txBody>
      </p:sp>
      <p:sp>
        <p:nvSpPr>
          <p:cNvPr id="16" name="Oval 15">
            <a:extLst>
              <a:ext uri="{FF2B5EF4-FFF2-40B4-BE49-F238E27FC236}">
                <a16:creationId xmlns:a16="http://schemas.microsoft.com/office/drawing/2014/main" id="{07E41F1A-5E2E-DD69-F4AD-B645E838D1B2}"/>
              </a:ext>
            </a:extLst>
          </p:cNvPr>
          <p:cNvSpPr/>
          <p:nvPr/>
        </p:nvSpPr>
        <p:spPr>
          <a:xfrm>
            <a:off x="6391799" y="4493497"/>
            <a:ext cx="1728621" cy="1737253"/>
          </a:xfrm>
          <a:prstGeom prst="ellipse">
            <a:avLst/>
          </a:prstGeom>
          <a:solidFill>
            <a:schemeClr val="bg1"/>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E31DB95F-1AFB-F378-6594-6E6B269622CA}"/>
              </a:ext>
            </a:extLst>
          </p:cNvPr>
          <p:cNvSpPr/>
          <p:nvPr/>
        </p:nvSpPr>
        <p:spPr>
          <a:xfrm>
            <a:off x="3787460" y="4502624"/>
            <a:ext cx="1728621" cy="1737254"/>
          </a:xfrm>
          <a:prstGeom prst="ellipse">
            <a:avLst/>
          </a:prstGeom>
          <a:solidFill>
            <a:schemeClr val="bg1"/>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BFCC8CF3-BC85-51E6-E13B-74C043F06E45}"/>
              </a:ext>
            </a:extLst>
          </p:cNvPr>
          <p:cNvSpPr/>
          <p:nvPr/>
        </p:nvSpPr>
        <p:spPr>
          <a:xfrm>
            <a:off x="1234191" y="4502625"/>
            <a:ext cx="1869414" cy="1737253"/>
          </a:xfrm>
          <a:prstGeom prst="ellipse">
            <a:avLst/>
          </a:prstGeom>
          <a:solidFill>
            <a:schemeClr val="bg1"/>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6EBFFB65-D5C1-179A-E859-C0445D5B1C5F}"/>
              </a:ext>
            </a:extLst>
          </p:cNvPr>
          <p:cNvSpPr/>
          <p:nvPr/>
        </p:nvSpPr>
        <p:spPr>
          <a:xfrm>
            <a:off x="8996138" y="4502625"/>
            <a:ext cx="1728621" cy="1737253"/>
          </a:xfrm>
          <a:prstGeom prst="ellipse">
            <a:avLst/>
          </a:prstGeom>
          <a:solidFill>
            <a:schemeClr val="bg1"/>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FED72EE-CFA4-54A7-C54E-E982C30A99DB}"/>
              </a:ext>
            </a:extLst>
          </p:cNvPr>
          <p:cNvSpPr txBox="1"/>
          <p:nvPr/>
        </p:nvSpPr>
        <p:spPr>
          <a:xfrm>
            <a:off x="9438337" y="5131292"/>
            <a:ext cx="1071116" cy="461665"/>
          </a:xfrm>
          <a:prstGeom prst="rect">
            <a:avLst/>
          </a:prstGeom>
          <a:noFill/>
        </p:spPr>
        <p:txBody>
          <a:bodyPr wrap="square" rtlCol="0">
            <a:spAutoFit/>
          </a:bodyPr>
          <a:lstStyle/>
          <a:p>
            <a:r>
              <a:rPr lang="en-GB" sz="2400" b="1"/>
              <a:t>H100</a:t>
            </a:r>
            <a:r>
              <a:rPr lang="en-GB" sz="2400"/>
              <a:t> </a:t>
            </a:r>
          </a:p>
        </p:txBody>
      </p:sp>
      <p:sp>
        <p:nvSpPr>
          <p:cNvPr id="28" name="TextBox 27">
            <a:extLst>
              <a:ext uri="{FF2B5EF4-FFF2-40B4-BE49-F238E27FC236}">
                <a16:creationId xmlns:a16="http://schemas.microsoft.com/office/drawing/2014/main" id="{93D1E46E-C7B2-549E-7EFC-AD9094949730}"/>
              </a:ext>
            </a:extLst>
          </p:cNvPr>
          <p:cNvSpPr txBox="1"/>
          <p:nvPr/>
        </p:nvSpPr>
        <p:spPr>
          <a:xfrm>
            <a:off x="4259411" y="5148076"/>
            <a:ext cx="918645" cy="369332"/>
          </a:xfrm>
          <a:prstGeom prst="rect">
            <a:avLst/>
          </a:prstGeom>
          <a:noFill/>
        </p:spPr>
        <p:txBody>
          <a:bodyPr wrap="square" rtlCol="0">
            <a:spAutoFit/>
          </a:bodyPr>
          <a:lstStyle/>
          <a:p>
            <a:r>
              <a:rPr lang="en-GB" b="1"/>
              <a:t>RTSM</a:t>
            </a:r>
          </a:p>
        </p:txBody>
      </p:sp>
      <p:sp>
        <p:nvSpPr>
          <p:cNvPr id="29" name="TextBox 28">
            <a:extLst>
              <a:ext uri="{FF2B5EF4-FFF2-40B4-BE49-F238E27FC236}">
                <a16:creationId xmlns:a16="http://schemas.microsoft.com/office/drawing/2014/main" id="{5F6430B5-B371-47FB-015D-460A55B05F3D}"/>
              </a:ext>
            </a:extLst>
          </p:cNvPr>
          <p:cNvSpPr txBox="1"/>
          <p:nvPr/>
        </p:nvSpPr>
        <p:spPr>
          <a:xfrm>
            <a:off x="1623231" y="5048085"/>
            <a:ext cx="1099591" cy="646331"/>
          </a:xfrm>
          <a:prstGeom prst="rect">
            <a:avLst/>
          </a:prstGeom>
          <a:noFill/>
        </p:spPr>
        <p:txBody>
          <a:bodyPr wrap="square" rtlCol="0">
            <a:spAutoFit/>
          </a:bodyPr>
          <a:lstStyle/>
          <a:p>
            <a:r>
              <a:rPr lang="en-GB" b="1"/>
              <a:t>Girvan Testing</a:t>
            </a:r>
          </a:p>
        </p:txBody>
      </p:sp>
      <p:sp>
        <p:nvSpPr>
          <p:cNvPr id="2" name="TextBox 1">
            <a:extLst>
              <a:ext uri="{FF2B5EF4-FFF2-40B4-BE49-F238E27FC236}">
                <a16:creationId xmlns:a16="http://schemas.microsoft.com/office/drawing/2014/main" id="{4414D4BE-23C0-56D4-E6B5-1F1BD6E972CB}"/>
              </a:ext>
            </a:extLst>
          </p:cNvPr>
          <p:cNvSpPr txBox="1"/>
          <p:nvPr/>
        </p:nvSpPr>
        <p:spPr>
          <a:xfrm>
            <a:off x="6596948" y="4860563"/>
            <a:ext cx="1318321" cy="923330"/>
          </a:xfrm>
          <a:prstGeom prst="rect">
            <a:avLst/>
          </a:prstGeom>
          <a:noFill/>
        </p:spPr>
        <p:txBody>
          <a:bodyPr wrap="square" lIns="91440" tIns="45720" rIns="91440" bIns="45720" rtlCol="0" anchor="t">
            <a:spAutoFit/>
          </a:bodyPr>
          <a:lstStyle/>
          <a:p>
            <a:pPr algn="ctr"/>
            <a:r>
              <a:rPr lang="en-GB" b="1"/>
              <a:t>Future Energy Pathways </a:t>
            </a:r>
          </a:p>
        </p:txBody>
      </p:sp>
      <p:sp>
        <p:nvSpPr>
          <p:cNvPr id="30" name="Date Placeholder 1">
            <a:extLst>
              <a:ext uri="{FF2B5EF4-FFF2-40B4-BE49-F238E27FC236}">
                <a16:creationId xmlns:a16="http://schemas.microsoft.com/office/drawing/2014/main" id="{76674B24-D147-AB8D-750E-E21C875D4BCA}"/>
              </a:ext>
            </a:extLst>
          </p:cNvPr>
          <p:cNvSpPr>
            <a:spLocks noGrp="1"/>
          </p:cNvSpPr>
          <p:nvPr>
            <p:ph type="dt" sz="half" idx="10"/>
          </p:nvPr>
        </p:nvSpPr>
        <p:spPr>
          <a:xfrm>
            <a:off x="9588909" y="6433690"/>
            <a:ext cx="2372360" cy="228600"/>
          </a:xfrm>
        </p:spPr>
        <p:txBody>
          <a:bodyPr/>
          <a:lstStyle/>
          <a:p>
            <a:r>
              <a:rPr lang="en-US"/>
              <a:t>8 July 2025</a:t>
            </a:r>
          </a:p>
        </p:txBody>
      </p:sp>
    </p:spTree>
    <p:extLst>
      <p:ext uri="{BB962C8B-B14F-4D97-AF65-F5344CB8AC3E}">
        <p14:creationId xmlns:p14="http://schemas.microsoft.com/office/powerpoint/2010/main" val="12696619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EBFB9-BB1F-1650-6781-ED3E9C48CE0F}"/>
            </a:ext>
          </a:extLst>
        </p:cNvPr>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192897D2-D84F-AA79-DB47-2939C877ADD8}"/>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347" imgH="348" progId="TCLayout.ActiveDocument.1">
                  <p:embed/>
                </p:oleObj>
              </mc:Choice>
              <mc:Fallback>
                <p:oleObj name="think-cell Slide" r:id="rId4" imgW="347" imgH="348" progId="TCLayout.ActiveDocument.1">
                  <p:embed/>
                  <p:pic>
                    <p:nvPicPr>
                      <p:cNvPr id="4" name="think-cell data - do not delete" hidden="1">
                        <a:extLst>
                          <a:ext uri="{FF2B5EF4-FFF2-40B4-BE49-F238E27FC236}">
                            <a16:creationId xmlns:a16="http://schemas.microsoft.com/office/drawing/2014/main" id="{192897D2-D84F-AA79-DB47-2939C877ADD8}"/>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9" name="Date Placeholder 1">
            <a:extLst>
              <a:ext uri="{FF2B5EF4-FFF2-40B4-BE49-F238E27FC236}">
                <a16:creationId xmlns:a16="http://schemas.microsoft.com/office/drawing/2014/main" id="{46445DEF-609B-6DD3-F747-FE47AACCD4DF}"/>
              </a:ext>
            </a:extLst>
          </p:cNvPr>
          <p:cNvSpPr>
            <a:spLocks noGrp="1"/>
          </p:cNvSpPr>
          <p:nvPr>
            <p:ph type="dt" sz="half" idx="10"/>
          </p:nvPr>
        </p:nvSpPr>
        <p:spPr/>
        <p:txBody>
          <a:bodyPr/>
          <a:lstStyle/>
          <a:p>
            <a:r>
              <a:rPr lang="en-US"/>
              <a:t>8 July 2025</a:t>
            </a:r>
          </a:p>
        </p:txBody>
      </p:sp>
      <p:sp>
        <p:nvSpPr>
          <p:cNvPr id="3" name="Title 2">
            <a:extLst>
              <a:ext uri="{FF2B5EF4-FFF2-40B4-BE49-F238E27FC236}">
                <a16:creationId xmlns:a16="http://schemas.microsoft.com/office/drawing/2014/main" id="{435E9853-7F00-5900-E039-E993442CADC8}"/>
              </a:ext>
            </a:extLst>
          </p:cNvPr>
          <p:cNvSpPr>
            <a:spLocks noGrp="1"/>
          </p:cNvSpPr>
          <p:nvPr>
            <p:ph type="title"/>
          </p:nvPr>
        </p:nvSpPr>
        <p:spPr/>
        <p:txBody>
          <a:bodyPr vert="horz">
            <a:noAutofit/>
          </a:bodyPr>
          <a:lstStyle/>
          <a:p>
            <a:r>
              <a:rPr lang="en-US"/>
              <a:t>H100 Project support  </a:t>
            </a:r>
            <a:endParaRPr lang="en-IN"/>
          </a:p>
        </p:txBody>
      </p:sp>
      <p:sp>
        <p:nvSpPr>
          <p:cNvPr id="15" name="Rectangle 14">
            <a:extLst>
              <a:ext uri="{FF2B5EF4-FFF2-40B4-BE49-F238E27FC236}">
                <a16:creationId xmlns:a16="http://schemas.microsoft.com/office/drawing/2014/main" id="{E15AFAA0-A706-3F52-10D7-69A67E7A1B18}"/>
              </a:ext>
            </a:extLst>
          </p:cNvPr>
          <p:cNvSpPr/>
          <p:nvPr/>
        </p:nvSpPr>
        <p:spPr bwMode="auto">
          <a:xfrm>
            <a:off x="6799152" y="1719699"/>
            <a:ext cx="4783247" cy="828001"/>
          </a:xfrm>
          <a:prstGeom prst="rect">
            <a:avLst/>
          </a:prstGeom>
          <a:solidFill>
            <a:schemeClr val="bg1"/>
          </a:solidFill>
          <a:ln w="38100"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buClr>
                <a:srgbClr val="55555A"/>
              </a:buClr>
              <a:defRPr/>
            </a:pPr>
            <a:r>
              <a:rPr lang="en-US" sz="1400" kern="0">
                <a:ea typeface="ＭＳ Ｐゴシック"/>
              </a:rPr>
              <a:t>Changes required to the different systems (UK LINK, GEMINI) to support the H100 trial as well as an updated billing and settlement methodology</a:t>
            </a:r>
            <a:endParaRPr lang="en-US"/>
          </a:p>
        </p:txBody>
      </p:sp>
      <p:sp>
        <p:nvSpPr>
          <p:cNvPr id="16" name="Rectangle 15">
            <a:extLst>
              <a:ext uri="{FF2B5EF4-FFF2-40B4-BE49-F238E27FC236}">
                <a16:creationId xmlns:a16="http://schemas.microsoft.com/office/drawing/2014/main" id="{CCDBB6B3-536F-44A5-2051-5AD35059D87C}"/>
              </a:ext>
            </a:extLst>
          </p:cNvPr>
          <p:cNvSpPr/>
          <p:nvPr/>
        </p:nvSpPr>
        <p:spPr bwMode="auto">
          <a:xfrm>
            <a:off x="4573018" y="1719700"/>
            <a:ext cx="2124457" cy="828000"/>
          </a:xfrm>
          <a:prstGeom prst="rect">
            <a:avLst/>
          </a:prstGeom>
          <a:solidFill>
            <a:schemeClr val="accent6"/>
          </a:solidFill>
          <a:ln w="9525"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System Changes</a:t>
            </a:r>
          </a:p>
        </p:txBody>
      </p:sp>
      <p:sp>
        <p:nvSpPr>
          <p:cNvPr id="17" name="Rectangle 16">
            <a:extLst>
              <a:ext uri="{FF2B5EF4-FFF2-40B4-BE49-F238E27FC236}">
                <a16:creationId xmlns:a16="http://schemas.microsoft.com/office/drawing/2014/main" id="{060D41A6-CB37-9B5F-E32F-6A029E68790F}"/>
              </a:ext>
            </a:extLst>
          </p:cNvPr>
          <p:cNvSpPr/>
          <p:nvPr/>
        </p:nvSpPr>
        <p:spPr bwMode="auto">
          <a:xfrm>
            <a:off x="4573018" y="2861243"/>
            <a:ext cx="2124457" cy="828000"/>
          </a:xfrm>
          <a:prstGeom prst="rect">
            <a:avLst/>
          </a:prstGeom>
          <a:solidFill>
            <a:schemeClr val="accent6"/>
          </a:solidFill>
          <a:ln w="9525"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Reporting</a:t>
            </a:r>
          </a:p>
        </p:txBody>
      </p:sp>
      <p:sp>
        <p:nvSpPr>
          <p:cNvPr id="18" name="Rectangle 17">
            <a:extLst>
              <a:ext uri="{FF2B5EF4-FFF2-40B4-BE49-F238E27FC236}">
                <a16:creationId xmlns:a16="http://schemas.microsoft.com/office/drawing/2014/main" id="{E5DF2759-BEB3-D5C3-2C61-32D41A835A64}"/>
              </a:ext>
            </a:extLst>
          </p:cNvPr>
          <p:cNvSpPr/>
          <p:nvPr/>
        </p:nvSpPr>
        <p:spPr bwMode="auto">
          <a:xfrm>
            <a:off x="6799152" y="4023048"/>
            <a:ext cx="4783247" cy="828001"/>
          </a:xfrm>
          <a:prstGeom prst="rect">
            <a:avLst/>
          </a:prstGeom>
          <a:solidFill>
            <a:schemeClr val="bg1"/>
          </a:solidFill>
          <a:ln w="38100"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buClr>
                <a:srgbClr val="55555A"/>
              </a:buClr>
            </a:pPr>
            <a:r>
              <a:rPr lang="en-US" sz="1400" kern="0">
                <a:ea typeface="ＭＳ Ｐゴシック"/>
              </a:rPr>
              <a:t>Dashboards were created tailored to the H100 trial to inform stakeholders on critical information (change of tenant, supplier etc.)</a:t>
            </a:r>
          </a:p>
        </p:txBody>
      </p:sp>
      <p:sp>
        <p:nvSpPr>
          <p:cNvPr id="19" name="Oval 18">
            <a:extLst>
              <a:ext uri="{FF2B5EF4-FFF2-40B4-BE49-F238E27FC236}">
                <a16:creationId xmlns:a16="http://schemas.microsoft.com/office/drawing/2014/main" id="{D252AD07-1673-1EFE-EF97-54091B3ACB11}"/>
              </a:ext>
            </a:extLst>
          </p:cNvPr>
          <p:cNvSpPr/>
          <p:nvPr/>
        </p:nvSpPr>
        <p:spPr bwMode="auto">
          <a:xfrm>
            <a:off x="4393019" y="1597939"/>
            <a:ext cx="360000" cy="360000"/>
          </a:xfrm>
          <a:prstGeom prst="ellipse">
            <a:avLst/>
          </a:prstGeom>
          <a:solidFill>
            <a:srgbClr val="5847FC"/>
          </a:solidFill>
          <a:ln w="9525" cap="flat" cmpd="sng" algn="ctr">
            <a:solidFill>
              <a:srgbClr val="5847FC"/>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1</a:t>
            </a:r>
          </a:p>
        </p:txBody>
      </p:sp>
      <p:sp>
        <p:nvSpPr>
          <p:cNvPr id="20" name="Oval 19">
            <a:extLst>
              <a:ext uri="{FF2B5EF4-FFF2-40B4-BE49-F238E27FC236}">
                <a16:creationId xmlns:a16="http://schemas.microsoft.com/office/drawing/2014/main" id="{17A6D6B2-84ED-3492-D54E-65414BA09AFA}"/>
              </a:ext>
            </a:extLst>
          </p:cNvPr>
          <p:cNvSpPr/>
          <p:nvPr/>
        </p:nvSpPr>
        <p:spPr bwMode="auto">
          <a:xfrm>
            <a:off x="4393019" y="2692801"/>
            <a:ext cx="360000" cy="360000"/>
          </a:xfrm>
          <a:prstGeom prst="ellipse">
            <a:avLst/>
          </a:prstGeom>
          <a:solidFill>
            <a:srgbClr val="5847FC"/>
          </a:solidFill>
          <a:ln w="9525" cap="flat" cmpd="sng" algn="ctr">
            <a:solidFill>
              <a:srgbClr val="5847FC"/>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2</a:t>
            </a:r>
          </a:p>
        </p:txBody>
      </p:sp>
      <p:sp>
        <p:nvSpPr>
          <p:cNvPr id="21" name="Rectangle 20">
            <a:extLst>
              <a:ext uri="{FF2B5EF4-FFF2-40B4-BE49-F238E27FC236}">
                <a16:creationId xmlns:a16="http://schemas.microsoft.com/office/drawing/2014/main" id="{90580CB8-4E7C-5B50-CEB2-3C235008F370}"/>
              </a:ext>
            </a:extLst>
          </p:cNvPr>
          <p:cNvSpPr/>
          <p:nvPr/>
        </p:nvSpPr>
        <p:spPr bwMode="auto">
          <a:xfrm>
            <a:off x="4573018" y="4023050"/>
            <a:ext cx="2124457" cy="828000"/>
          </a:xfrm>
          <a:prstGeom prst="rect">
            <a:avLst/>
          </a:prstGeom>
          <a:solidFill>
            <a:schemeClr val="accent6"/>
          </a:solidFill>
          <a:ln w="9525"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Data Visualisation</a:t>
            </a:r>
          </a:p>
        </p:txBody>
      </p:sp>
      <p:sp>
        <p:nvSpPr>
          <p:cNvPr id="22" name="Rectangle 21">
            <a:extLst>
              <a:ext uri="{FF2B5EF4-FFF2-40B4-BE49-F238E27FC236}">
                <a16:creationId xmlns:a16="http://schemas.microsoft.com/office/drawing/2014/main" id="{B7662C0C-CD45-C1C8-A3C4-3D970D993D22}"/>
              </a:ext>
            </a:extLst>
          </p:cNvPr>
          <p:cNvSpPr/>
          <p:nvPr/>
        </p:nvSpPr>
        <p:spPr bwMode="auto">
          <a:xfrm>
            <a:off x="6799152" y="5184856"/>
            <a:ext cx="4783247" cy="828001"/>
          </a:xfrm>
          <a:prstGeom prst="rect">
            <a:avLst/>
          </a:prstGeom>
          <a:solidFill>
            <a:schemeClr val="bg1"/>
          </a:solidFill>
          <a:ln w="38100"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buClr>
                <a:srgbClr val="55555A"/>
              </a:buClr>
            </a:pPr>
            <a:r>
              <a:rPr lang="en-GB" sz="1400" kern="0">
                <a:ea typeface="ＭＳ Ｐゴシック"/>
              </a:rPr>
              <a:t>Project management, communication, provision of data to stakeholders and other reporting</a:t>
            </a:r>
          </a:p>
        </p:txBody>
      </p:sp>
      <p:sp>
        <p:nvSpPr>
          <p:cNvPr id="23" name="Oval 22">
            <a:extLst>
              <a:ext uri="{FF2B5EF4-FFF2-40B4-BE49-F238E27FC236}">
                <a16:creationId xmlns:a16="http://schemas.microsoft.com/office/drawing/2014/main" id="{D761126D-5540-0DB5-DC1D-954435B98514}"/>
              </a:ext>
            </a:extLst>
          </p:cNvPr>
          <p:cNvSpPr/>
          <p:nvPr/>
        </p:nvSpPr>
        <p:spPr bwMode="auto">
          <a:xfrm>
            <a:off x="4393019" y="3876299"/>
            <a:ext cx="360000" cy="360000"/>
          </a:xfrm>
          <a:prstGeom prst="ellipse">
            <a:avLst/>
          </a:prstGeom>
          <a:solidFill>
            <a:srgbClr val="5847FC"/>
          </a:solidFill>
          <a:ln w="9525" cap="flat" cmpd="sng" algn="ctr">
            <a:solidFill>
              <a:srgbClr val="5847FC"/>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3</a:t>
            </a:r>
          </a:p>
        </p:txBody>
      </p:sp>
      <p:sp>
        <p:nvSpPr>
          <p:cNvPr id="24" name="Rectangle 23">
            <a:extLst>
              <a:ext uri="{FF2B5EF4-FFF2-40B4-BE49-F238E27FC236}">
                <a16:creationId xmlns:a16="http://schemas.microsoft.com/office/drawing/2014/main" id="{E2E9FE20-61BD-290F-9D76-6EB1BF83BC45}"/>
              </a:ext>
            </a:extLst>
          </p:cNvPr>
          <p:cNvSpPr/>
          <p:nvPr/>
        </p:nvSpPr>
        <p:spPr bwMode="auto">
          <a:xfrm>
            <a:off x="4573018" y="5184857"/>
            <a:ext cx="2124457" cy="828000"/>
          </a:xfrm>
          <a:prstGeom prst="rect">
            <a:avLst/>
          </a:prstGeom>
          <a:solidFill>
            <a:schemeClr val="accent6"/>
          </a:solidFill>
          <a:ln w="9525"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Other Support</a:t>
            </a:r>
          </a:p>
        </p:txBody>
      </p:sp>
      <p:sp>
        <p:nvSpPr>
          <p:cNvPr id="25" name="Oval 24">
            <a:extLst>
              <a:ext uri="{FF2B5EF4-FFF2-40B4-BE49-F238E27FC236}">
                <a16:creationId xmlns:a16="http://schemas.microsoft.com/office/drawing/2014/main" id="{58ECA212-A6A1-A999-8C28-7B26E83F83A3}"/>
              </a:ext>
            </a:extLst>
          </p:cNvPr>
          <p:cNvSpPr/>
          <p:nvPr/>
        </p:nvSpPr>
        <p:spPr bwMode="auto">
          <a:xfrm>
            <a:off x="4393019" y="5038106"/>
            <a:ext cx="360000" cy="360000"/>
          </a:xfrm>
          <a:prstGeom prst="ellipse">
            <a:avLst/>
          </a:prstGeom>
          <a:solidFill>
            <a:srgbClr val="5847FC"/>
          </a:solidFill>
          <a:ln w="9525" cap="flat" cmpd="sng" algn="ctr">
            <a:solidFill>
              <a:srgbClr val="5847FC"/>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lgn="ctr">
              <a:spcAft>
                <a:spcPts val="450"/>
              </a:spcAft>
            </a:pPr>
            <a:r>
              <a:rPr lang="en-GB" sz="1400" b="1">
                <a:solidFill>
                  <a:schemeClr val="bg1"/>
                </a:solidFill>
                <a:cs typeface="Arial"/>
              </a:rPr>
              <a:t>4</a:t>
            </a:r>
          </a:p>
        </p:txBody>
      </p:sp>
      <p:sp>
        <p:nvSpPr>
          <p:cNvPr id="26" name="Rectangle 25">
            <a:extLst>
              <a:ext uri="{FF2B5EF4-FFF2-40B4-BE49-F238E27FC236}">
                <a16:creationId xmlns:a16="http://schemas.microsoft.com/office/drawing/2014/main" id="{C89918BF-FF42-A0F5-046E-89616E09E827}"/>
              </a:ext>
            </a:extLst>
          </p:cNvPr>
          <p:cNvSpPr/>
          <p:nvPr/>
        </p:nvSpPr>
        <p:spPr bwMode="auto">
          <a:xfrm>
            <a:off x="6799151" y="2871373"/>
            <a:ext cx="4783247" cy="828001"/>
          </a:xfrm>
          <a:prstGeom prst="rect">
            <a:avLst/>
          </a:prstGeom>
          <a:solidFill>
            <a:schemeClr val="bg1"/>
          </a:solidFill>
          <a:ln w="38100" cap="flat" cmpd="sng" algn="ctr">
            <a:solidFill>
              <a:schemeClr val="accent6"/>
            </a:solidFill>
            <a:prstDash val="solid"/>
            <a:round/>
            <a:headEnd type="none" w="med" len="med"/>
            <a:tailEnd type="none" w="med" len="med"/>
          </a:ln>
          <a:effectLst/>
        </p:spPr>
        <p:txBody>
          <a:bodyPr vert="horz" wrap="square" lIns="91434" tIns="45718" rIns="91434" bIns="45718" numCol="1" rtlCol="0" anchor="ctr" anchorCtr="0" compatLnSpc="1">
            <a:prstTxWarp prst="textNoShape">
              <a:avLst/>
            </a:prstTxWarp>
          </a:bodyPr>
          <a:lstStyle/>
          <a:p>
            <a:pPr>
              <a:buClr>
                <a:srgbClr val="55555A"/>
              </a:buClr>
            </a:pPr>
            <a:r>
              <a:rPr lang="en-US" sz="1400" kern="0">
                <a:ea typeface="ＭＳ Ｐゴシック"/>
              </a:rPr>
              <a:t>New reports specifically for the H100 trial to support the suppliers and the networks </a:t>
            </a:r>
          </a:p>
        </p:txBody>
      </p:sp>
      <p:pic>
        <p:nvPicPr>
          <p:cNvPr id="2" name="Picture 1" descr="A construction site with a windmill in the background&#10;&#10;AI-generated content may be incorrect.">
            <a:extLst>
              <a:ext uri="{FF2B5EF4-FFF2-40B4-BE49-F238E27FC236}">
                <a16:creationId xmlns:a16="http://schemas.microsoft.com/office/drawing/2014/main" id="{25689D5D-4A1E-CAE7-F5B0-3E7A67B45F9F}"/>
              </a:ext>
            </a:extLst>
          </p:cNvPr>
          <p:cNvPicPr>
            <a:picLocks noChangeAspect="1"/>
          </p:cNvPicPr>
          <p:nvPr/>
        </p:nvPicPr>
        <p:blipFill>
          <a:blip r:embed="rId6"/>
          <a:srcRect t="12994"/>
          <a:stretch>
            <a:fillRect/>
          </a:stretch>
        </p:blipFill>
        <p:spPr>
          <a:xfrm>
            <a:off x="890451" y="1725587"/>
            <a:ext cx="2980509" cy="2668426"/>
          </a:xfrm>
          <a:prstGeom prst="rect">
            <a:avLst/>
          </a:prstGeom>
        </p:spPr>
      </p:pic>
      <p:sp>
        <p:nvSpPr>
          <p:cNvPr id="6" name="Text Placeholder 2">
            <a:extLst>
              <a:ext uri="{FF2B5EF4-FFF2-40B4-BE49-F238E27FC236}">
                <a16:creationId xmlns:a16="http://schemas.microsoft.com/office/drawing/2014/main" id="{88304958-D3E8-F18B-A8CD-410A912E9D5E}"/>
              </a:ext>
            </a:extLst>
          </p:cNvPr>
          <p:cNvSpPr txBox="1">
            <a:spLocks/>
          </p:cNvSpPr>
          <p:nvPr/>
        </p:nvSpPr>
        <p:spPr>
          <a:xfrm>
            <a:off x="827077" y="1126349"/>
            <a:ext cx="10753951" cy="652977"/>
          </a:xfrm>
          <a:prstGeom prst="rect">
            <a:avLst/>
          </a:prstGeom>
          <a:noFill/>
          <a:ln>
            <a:noFill/>
          </a:ln>
        </p:spPr>
        <p:txBody>
          <a:bodyPr spcFirstLastPara="1" wrap="square" lIns="90000" tIns="45700" rIns="91425" bIns="45700" anchor="t" anchorCtr="0">
            <a:noAutofit/>
          </a:bodyPr>
          <a:lstStyle>
            <a:defPPr marR="0" lvl="0" algn="l" rtl="0">
              <a:lnSpc>
                <a:spcPct val="100000"/>
              </a:lnSpc>
              <a:spcBef>
                <a:spcPts val="0"/>
              </a:spcBef>
              <a:spcAft>
                <a:spcPts val="0"/>
              </a:spcAft>
            </a:defPPr>
            <a:lvl1pPr marL="609570" marR="0" lvl="0" indent="-457178" algn="l" rtl="0">
              <a:lnSpc>
                <a:spcPct val="110000"/>
              </a:lnSpc>
              <a:spcBef>
                <a:spcPts val="533"/>
              </a:spcBef>
              <a:spcAft>
                <a:spcPts val="0"/>
              </a:spcAft>
              <a:buClr>
                <a:schemeClr val="accent2"/>
              </a:buClr>
              <a:buSzPct val="100000"/>
              <a:buFont typeface="Wingdings" pitchFamily="2" charset="2"/>
              <a:buChar char="§"/>
              <a:defRPr sz="1200" b="0" i="0" u="none" strike="noStrike" cap="none">
                <a:solidFill>
                  <a:schemeClr val="dk1"/>
                </a:solidFill>
                <a:latin typeface="Nunito Sans Light"/>
                <a:ea typeface="Nunito Sans Light"/>
                <a:cs typeface="Nunito Sans Light"/>
                <a:sym typeface="Nunito Sans Light"/>
              </a:defRPr>
            </a:lvl1pPr>
            <a:lvl2pPr marL="1219140" marR="0" lvl="1"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2pPr>
            <a:lvl3pPr marL="1828709" marR="0" lvl="2"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3pPr>
            <a:lvl4pPr marL="2438278" marR="0" lvl="3"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4pPr>
            <a:lvl5pPr marL="3047848" marR="0" lvl="4"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5pPr>
            <a:lvl6pPr marL="3657418" marR="0" lvl="5" indent="-457178" algn="l" rtl="0">
              <a:lnSpc>
                <a:spcPct val="100000"/>
              </a:lnSpc>
              <a:spcBef>
                <a:spcPts val="533"/>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6pPr>
            <a:lvl7pPr marL="4266987" marR="0" lvl="6"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7pPr>
            <a:lvl8pPr marL="4876557" marR="0" lvl="7"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8pPr>
            <a:lvl9pPr marL="5486126" marR="0" lvl="8"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9pPr>
          </a:lstStyle>
          <a:p>
            <a:pPr marL="0" indent="0">
              <a:lnSpc>
                <a:spcPct val="115000"/>
              </a:lnSpc>
              <a:spcBef>
                <a:spcPts val="0"/>
              </a:spcBef>
              <a:spcAft>
                <a:spcPts val="800"/>
              </a:spcAft>
              <a:buNone/>
            </a:pPr>
            <a:r>
              <a:rPr lang="en-GB" sz="2000" kern="100">
                <a:solidFill>
                  <a:schemeClr val="tx1"/>
                </a:solidFill>
                <a:latin typeface="+mj-lt"/>
                <a:ea typeface="Aptos" panose="020B0004020202020204" pitchFamily="34" charset="0"/>
                <a:cs typeface="Times New Roman" panose="02020603050405020304" pitchFamily="18" charset="0"/>
              </a:rPr>
              <a:t>One of the key projects that the team has been supporting is </a:t>
            </a:r>
            <a:r>
              <a:rPr lang="en-GB" sz="2000" b="1" kern="100">
                <a:solidFill>
                  <a:schemeClr val="tx1"/>
                </a:solidFill>
                <a:latin typeface="+mj-lt"/>
                <a:ea typeface="Aptos" panose="020B0004020202020204" pitchFamily="34" charset="0"/>
                <a:cs typeface="Times New Roman" panose="02020603050405020304" pitchFamily="18" charset="0"/>
              </a:rPr>
              <a:t>SGN’s H100 Fife</a:t>
            </a:r>
          </a:p>
        </p:txBody>
      </p:sp>
    </p:spTree>
    <p:extLst>
      <p:ext uri="{BB962C8B-B14F-4D97-AF65-F5344CB8AC3E}">
        <p14:creationId xmlns:p14="http://schemas.microsoft.com/office/powerpoint/2010/main" val="12857950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BED4F78-7EBE-44ED-B3A2-D0A7ED2F027F}"/>
              </a:ext>
            </a:extLst>
          </p:cNvPr>
          <p:cNvSpPr>
            <a:spLocks noGrp="1"/>
          </p:cNvSpPr>
          <p:nvPr>
            <p:ph type="ctrTitle"/>
          </p:nvPr>
        </p:nvSpPr>
        <p:spPr>
          <a:xfrm>
            <a:off x="751659" y="819798"/>
            <a:ext cx="10212920" cy="2030381"/>
          </a:xfrm>
        </p:spPr>
        <p:txBody>
          <a:bodyPr/>
          <a:lstStyle/>
          <a:p>
            <a:pPr algn="l">
              <a:lnSpc>
                <a:spcPct val="100000"/>
              </a:lnSpc>
            </a:pPr>
            <a:r>
              <a:rPr lang="en-GB"/>
              <a:t>RTSM</a:t>
            </a:r>
            <a:br>
              <a:rPr lang="en-GB" sz="4000"/>
            </a:br>
            <a:r>
              <a:rPr lang="en-GB" sz="4000"/>
              <a:t>Xoserve Customer Strategy Day</a:t>
            </a:r>
            <a:endParaRPr lang="en-GB" sz="4800" b="0" i="1"/>
          </a:p>
        </p:txBody>
      </p:sp>
      <p:sp>
        <p:nvSpPr>
          <p:cNvPr id="8" name="Text Placeholder 3">
            <a:extLst>
              <a:ext uri="{FF2B5EF4-FFF2-40B4-BE49-F238E27FC236}">
                <a16:creationId xmlns:a16="http://schemas.microsoft.com/office/drawing/2014/main" id="{562B7DE2-D1A7-463E-B1E6-49D481C71ED7}"/>
              </a:ext>
            </a:extLst>
          </p:cNvPr>
          <p:cNvSpPr txBox="1">
            <a:spLocks/>
          </p:cNvSpPr>
          <p:nvPr/>
        </p:nvSpPr>
        <p:spPr>
          <a:xfrm>
            <a:off x="646276" y="2995612"/>
            <a:ext cx="3073400" cy="433388"/>
          </a:xfrm>
          <a:prstGeom prst="rect">
            <a:avLst/>
          </a:prstGeom>
        </p:spPr>
        <p:txBody>
          <a:bodyPr/>
          <a:lstStyle>
            <a:lvl1pPr marL="0" indent="0" algn="l" defTabSz="914400" rtl="0" eaLnBrk="1" latinLnBrk="0" hangingPunct="1">
              <a:spcBef>
                <a:spcPts val="0"/>
              </a:spcBef>
              <a:spcAft>
                <a:spcPts val="900"/>
              </a:spcAft>
              <a:buFont typeface="Arial" panose="020B0604020202020204" pitchFamily="34" charset="0"/>
              <a:buNone/>
              <a:defRPr sz="2200" kern="1200">
                <a:solidFill>
                  <a:schemeClr val="tx2"/>
                </a:solidFill>
                <a:latin typeface="+mn-lt"/>
                <a:ea typeface="+mn-ea"/>
                <a:cs typeface="+mn-cs"/>
              </a:defRPr>
            </a:lvl1pPr>
            <a:lvl2pPr marL="0" indent="0" algn="l" defTabSz="914400" rtl="0" eaLnBrk="1" latinLnBrk="0" hangingPunct="1">
              <a:spcBef>
                <a:spcPts val="0"/>
              </a:spcBef>
              <a:spcAft>
                <a:spcPts val="900"/>
              </a:spcAft>
              <a:buFont typeface="Arial" panose="020B0604020202020204" pitchFamily="34" charset="0"/>
              <a:buNone/>
              <a:defRPr sz="2200" kern="1200">
                <a:solidFill>
                  <a:schemeClr val="tx1"/>
                </a:solidFill>
                <a:latin typeface="+mn-lt"/>
                <a:ea typeface="+mn-ea"/>
                <a:cs typeface="+mn-cs"/>
              </a:defRPr>
            </a:lvl2pPr>
            <a:lvl3pPr marL="182563" indent="-182563"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3pPr>
            <a:lvl4pPr marL="357188" indent="-174625" algn="l" defTabSz="914400" rtl="0" eaLnBrk="1" latinLnBrk="0" hangingPunct="1">
              <a:spcBef>
                <a:spcPts val="0"/>
              </a:spcBef>
              <a:spcAft>
                <a:spcPts val="900"/>
              </a:spcAft>
              <a:buClr>
                <a:schemeClr val="accent1"/>
              </a:buClr>
              <a:buFont typeface="Arial" panose="020B0604020202020204" pitchFamily="34" charset="0"/>
              <a:buChar char="•"/>
              <a:defRPr sz="1800" kern="1200">
                <a:solidFill>
                  <a:schemeClr val="tx1"/>
                </a:solidFill>
                <a:latin typeface="+mn-lt"/>
                <a:ea typeface="+mn-ea"/>
                <a:cs typeface="+mn-cs"/>
              </a:defRPr>
            </a:lvl4pPr>
            <a:lvl5pPr marL="539750" indent="-179388" algn="l" defTabSz="914400" rtl="0" eaLnBrk="1" latinLnBrk="0" hangingPunct="1">
              <a:spcBef>
                <a:spcPts val="0"/>
              </a:spcBef>
              <a:spcAft>
                <a:spcPts val="900"/>
              </a:spcAft>
              <a:buFont typeface="Arial" panose="020B0604020202020204" pitchFamily="34" charset="0"/>
              <a:buChar char="–"/>
              <a:defRPr sz="1800" kern="1200">
                <a:solidFill>
                  <a:schemeClr val="tx1"/>
                </a:solidFill>
                <a:latin typeface="+mn-lt"/>
                <a:ea typeface="+mn-ea"/>
                <a:cs typeface="+mn-cs"/>
              </a:defRPr>
            </a:lvl5pPr>
            <a:lvl6pPr marL="538163" indent="-177800" algn="l" defTabSz="914400" rtl="0" eaLnBrk="1" latinLnBrk="0" hangingPunct="1">
              <a:spcBef>
                <a:spcPts val="0"/>
              </a:spcBef>
              <a:spcAft>
                <a:spcPts val="900"/>
              </a:spcAft>
              <a:buFont typeface="Arial" pitchFamily="34" charset="0"/>
              <a:buChar char="•"/>
              <a:defRPr sz="2200" kern="1200">
                <a:solidFill>
                  <a:schemeClr val="tx1"/>
                </a:solidFill>
                <a:latin typeface="+mn-lt"/>
                <a:ea typeface="+mn-ea"/>
                <a:cs typeface="+mn-cs"/>
              </a:defRPr>
            </a:lvl6pPr>
            <a:lvl7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7pPr>
            <a:lvl8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8pPr>
            <a:lvl9pPr marL="538163" indent="-177800" algn="l" defTabSz="914400" rtl="0" eaLnBrk="1" latinLnBrk="0" hangingPunct="1">
              <a:spcBef>
                <a:spcPts val="0"/>
              </a:spcBef>
              <a:spcAft>
                <a:spcPts val="900"/>
              </a:spcAft>
              <a:buFont typeface="Arial" panose="020B0604020202020204" pitchFamily="34" charset="0"/>
              <a:buChar char="•"/>
              <a:defRPr sz="2200" kern="1200">
                <a:solidFill>
                  <a:schemeClr val="tx1"/>
                </a:solidFill>
                <a:latin typeface="+mn-lt"/>
                <a:ea typeface="+mn-ea"/>
                <a:cs typeface="+mn-cs"/>
              </a:defRPr>
            </a:lvl9pPr>
          </a:lstStyle>
          <a:p>
            <a:r>
              <a:rPr lang="en-GB" sz="1800">
                <a:solidFill>
                  <a:schemeClr val="accent1"/>
                </a:solidFill>
              </a:rPr>
              <a:t>July 2025</a:t>
            </a:r>
            <a:endParaRPr lang="en-GB" sz="1400">
              <a:solidFill>
                <a:schemeClr val="accent1"/>
              </a:solidFill>
            </a:endParaRPr>
          </a:p>
        </p:txBody>
      </p:sp>
      <p:sp>
        <p:nvSpPr>
          <p:cNvPr id="3" name="Slide Number Placeholder 2">
            <a:extLst>
              <a:ext uri="{FF2B5EF4-FFF2-40B4-BE49-F238E27FC236}">
                <a16:creationId xmlns:a16="http://schemas.microsoft.com/office/drawing/2014/main" id="{A8A3A0CB-C748-31E8-27BA-E05B81CB081B}"/>
              </a:ext>
            </a:extLst>
          </p:cNvPr>
          <p:cNvSpPr>
            <a:spLocks noGrp="1"/>
          </p:cNvSpPr>
          <p:nvPr>
            <p:ph type="sldNum" sz="quarter" idx="12"/>
          </p:nvPr>
        </p:nvSpPr>
        <p:spPr>
          <a:xfrm>
            <a:off x="11428215" y="6394162"/>
            <a:ext cx="480053" cy="216000"/>
          </a:xfrm>
        </p:spPr>
        <p:txBody>
          <a:bodyPr/>
          <a:lstStyle/>
          <a:p>
            <a:fld id="{03E5A643-56C9-413C-A257-F3DDC3E0B253}" type="slidenum">
              <a:rPr lang="en-GB" sz="1050" b="1" smtClean="0"/>
              <a:pPr/>
              <a:t>44</a:t>
            </a:fld>
            <a:endParaRPr lang="en-GB" sz="1050" b="1"/>
          </a:p>
        </p:txBody>
      </p:sp>
    </p:spTree>
    <p:extLst>
      <p:ext uri="{BB962C8B-B14F-4D97-AF65-F5344CB8AC3E}">
        <p14:creationId xmlns:p14="http://schemas.microsoft.com/office/powerpoint/2010/main" val="34698486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a:extLst>
            <a:ext uri="{FF2B5EF4-FFF2-40B4-BE49-F238E27FC236}">
              <a16:creationId xmlns:a16="http://schemas.microsoft.com/office/drawing/2014/main" id="{5425AE11-560A-6AA7-2B39-940FDA03AF20}"/>
            </a:ext>
          </a:extLst>
        </p:cNvPr>
        <p:cNvGrpSpPr/>
        <p:nvPr/>
      </p:nvGrpSpPr>
      <p:grpSpPr>
        <a:xfrm>
          <a:off x="0" y="0"/>
          <a:ext cx="0" cy="0"/>
          <a:chOff x="0" y="0"/>
          <a:chExt cx="0" cy="0"/>
        </a:xfrm>
      </p:grpSpPr>
      <p:pic>
        <p:nvPicPr>
          <p:cNvPr id="8" name="Picture 7" descr="swoosh7.png">
            <a:extLst>
              <a:ext uri="{FF2B5EF4-FFF2-40B4-BE49-F238E27FC236}">
                <a16:creationId xmlns:a16="http://schemas.microsoft.com/office/drawing/2014/main" id="{4564B3E4-8EAC-FEB2-024C-2318F13FAA95}"/>
              </a:ext>
            </a:extLst>
          </p:cNvPr>
          <p:cNvPicPr>
            <a:picLocks noChangeAspect="1"/>
          </p:cNvPicPr>
          <p:nvPr/>
        </p:nvPicPr>
        <p:blipFill>
          <a:blip r:embed="rId3" cstate="print"/>
          <a:srcRect r="62068" b="51056"/>
          <a:stretch>
            <a:fillRect/>
          </a:stretch>
        </p:blipFill>
        <p:spPr>
          <a:xfrm>
            <a:off x="0" y="0"/>
            <a:ext cx="3273993" cy="3212976"/>
          </a:xfrm>
          <a:prstGeom prst="rect">
            <a:avLst/>
          </a:prstGeom>
        </p:spPr>
      </p:pic>
      <p:sp>
        <p:nvSpPr>
          <p:cNvPr id="9" name="TextBox 8">
            <a:extLst>
              <a:ext uri="{FF2B5EF4-FFF2-40B4-BE49-F238E27FC236}">
                <a16:creationId xmlns:a16="http://schemas.microsoft.com/office/drawing/2014/main" id="{33DE46E4-C33A-C171-134E-79C068D2E277}"/>
              </a:ext>
            </a:extLst>
          </p:cNvPr>
          <p:cNvSpPr txBox="1"/>
          <p:nvPr/>
        </p:nvSpPr>
        <p:spPr>
          <a:xfrm>
            <a:off x="2405063" y="3075057"/>
            <a:ext cx="7381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white"/>
                </a:solidFill>
                <a:effectLst/>
                <a:uLnTx/>
                <a:uFillTx/>
                <a:latin typeface="Calibri"/>
                <a:ea typeface="+mn-ea"/>
                <a:cs typeface="+mn-cs"/>
              </a:rPr>
              <a:t>What is the challenge?</a:t>
            </a:r>
          </a:p>
        </p:txBody>
      </p:sp>
      <p:pic>
        <p:nvPicPr>
          <p:cNvPr id="10" name="Picture 9" descr="swoosh4.png">
            <a:extLst>
              <a:ext uri="{FF2B5EF4-FFF2-40B4-BE49-F238E27FC236}">
                <a16:creationId xmlns:a16="http://schemas.microsoft.com/office/drawing/2014/main" id="{0DFCC4BB-2230-2A52-4539-F3DAAEF5462F}"/>
              </a:ext>
            </a:extLst>
          </p:cNvPr>
          <p:cNvPicPr>
            <a:picLocks noChangeAspect="1"/>
          </p:cNvPicPr>
          <p:nvPr/>
        </p:nvPicPr>
        <p:blipFill>
          <a:blip r:embed="rId4" cstate="print"/>
          <a:srcRect l="57876"/>
          <a:stretch>
            <a:fillRect/>
          </a:stretch>
        </p:blipFill>
        <p:spPr>
          <a:xfrm>
            <a:off x="8340651" y="857"/>
            <a:ext cx="3851349" cy="6857143"/>
          </a:xfrm>
          <a:prstGeom prst="rect">
            <a:avLst/>
          </a:prstGeom>
        </p:spPr>
      </p:pic>
      <p:sp>
        <p:nvSpPr>
          <p:cNvPr id="2" name="Slide Number Placeholder 2">
            <a:extLst>
              <a:ext uri="{FF2B5EF4-FFF2-40B4-BE49-F238E27FC236}">
                <a16:creationId xmlns:a16="http://schemas.microsoft.com/office/drawing/2014/main" id="{04DE4381-8A28-8849-6BDD-35674105C68C}"/>
              </a:ext>
            </a:extLst>
          </p:cNvPr>
          <p:cNvSpPr>
            <a:spLocks noGrp="1"/>
          </p:cNvSpPr>
          <p:nvPr>
            <p:ph type="sldNum" sz="quarter" idx="12"/>
          </p:nvPr>
        </p:nvSpPr>
        <p:spPr>
          <a:xfrm>
            <a:off x="11439756" y="6455540"/>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pic>
        <p:nvPicPr>
          <p:cNvPr id="3" name="Picture 2" descr="Careers hub | SGN Your gas. Our network.">
            <a:extLst>
              <a:ext uri="{FF2B5EF4-FFF2-40B4-BE49-F238E27FC236}">
                <a16:creationId xmlns:a16="http://schemas.microsoft.com/office/drawing/2014/main" id="{29097742-49B7-14EB-C8BF-10CB3CDAC4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666" y="5975955"/>
            <a:ext cx="1412430" cy="539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412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ECC1891C-CB56-9C6D-6FA4-E1301E656BD5}"/>
              </a:ext>
            </a:extLst>
          </p:cNvPr>
          <p:cNvSpPr/>
          <p:nvPr/>
        </p:nvSpPr>
        <p:spPr>
          <a:xfrm>
            <a:off x="7401464" y="5434642"/>
            <a:ext cx="4790536" cy="14233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71AC8E55-EC63-900F-E71F-691E26AE84DB}"/>
              </a:ext>
            </a:extLst>
          </p:cNvPr>
          <p:cNvSpPr/>
          <p:nvPr/>
        </p:nvSpPr>
        <p:spPr>
          <a:xfrm>
            <a:off x="7141584" y="3949592"/>
            <a:ext cx="5780445" cy="5780445"/>
          </a:xfrm>
          <a:prstGeom prst="ellipse">
            <a:avLst/>
          </a:prstGeom>
          <a:solidFill>
            <a:schemeClr val="bg1">
              <a:lumMod val="75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FA119D47-D06B-7959-8687-E079E342F663}"/>
              </a:ext>
            </a:extLst>
          </p:cNvPr>
          <p:cNvSpPr/>
          <p:nvPr/>
        </p:nvSpPr>
        <p:spPr>
          <a:xfrm>
            <a:off x="-1203758" y="-2025201"/>
            <a:ext cx="6847523" cy="6847523"/>
          </a:xfrm>
          <a:prstGeom prst="ellipse">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TextBox 64">
            <a:extLst>
              <a:ext uri="{FF2B5EF4-FFF2-40B4-BE49-F238E27FC236}">
                <a16:creationId xmlns:a16="http://schemas.microsoft.com/office/drawing/2014/main" id="{5762CA2C-2B11-2214-0FAC-C02D2DE968F9}"/>
              </a:ext>
            </a:extLst>
          </p:cNvPr>
          <p:cNvSpPr txBox="1"/>
          <p:nvPr/>
        </p:nvSpPr>
        <p:spPr>
          <a:xfrm>
            <a:off x="682283" y="1632275"/>
            <a:ext cx="4709757" cy="3293209"/>
          </a:xfrm>
          <a:prstGeom prst="rect">
            <a:avLst/>
          </a:prstGeom>
          <a:noFill/>
        </p:spPr>
        <p:txBody>
          <a:bodyPr wrap="square">
            <a:spAutoFit/>
          </a:bodyPr>
          <a:lstStyle/>
          <a:p>
            <a:pPr marL="57150" marR="0" lvl="0" algn="l" defTabSz="914400" rtl="0" eaLnBrk="1" fontAlgn="auto" latinLnBrk="0" hangingPunct="1">
              <a:spcBef>
                <a:spcPts val="0"/>
              </a:spcBef>
              <a:spcAft>
                <a:spcPts val="1200"/>
              </a:spcAft>
              <a:buClr>
                <a:schemeClr val="accent5"/>
              </a:buClr>
              <a:buSzTx/>
              <a:tabLst/>
              <a:defRPr/>
            </a:pPr>
            <a:r>
              <a:rPr kumimoji="0" lang="en-US" sz="2400" b="0" i="0" u="none" strike="noStrike" kern="1200" cap="none" spc="0" normalizeH="0" baseline="0" noProof="0">
                <a:ln>
                  <a:noFill/>
                </a:ln>
                <a:solidFill>
                  <a:schemeClr val="bg1"/>
                </a:solidFill>
                <a:effectLst/>
                <a:uLnTx/>
                <a:uFillTx/>
              </a:rPr>
              <a:t>Regulations stipulate how consumers are billed:</a:t>
            </a:r>
          </a:p>
          <a:p>
            <a:pPr marL="742950" lvl="1" indent="-228600">
              <a:spcAft>
                <a:spcPts val="1200"/>
              </a:spcAft>
              <a:buClr>
                <a:schemeClr val="accent1"/>
              </a:buClr>
              <a:buFont typeface="Arial" panose="020B0604020202020204" pitchFamily="34" charset="0"/>
              <a:buChar char="•"/>
              <a:defRPr/>
            </a:pPr>
            <a:r>
              <a:rPr lang="en-US" sz="2400">
                <a:solidFill>
                  <a:schemeClr val="bg1"/>
                </a:solidFill>
              </a:rPr>
              <a:t>Flow Weighted Average Calorific Value (FWACV)</a:t>
            </a:r>
          </a:p>
          <a:p>
            <a:pPr marL="742950" lvl="1" indent="-228600">
              <a:spcAft>
                <a:spcPts val="1200"/>
              </a:spcAft>
              <a:buClr>
                <a:schemeClr val="accent1"/>
              </a:buClr>
              <a:buFont typeface="Arial" panose="020B0604020202020204" pitchFamily="34" charset="0"/>
              <a:buChar char="•"/>
              <a:defRPr/>
            </a:pPr>
            <a:r>
              <a:rPr lang="en-US" sz="2400">
                <a:solidFill>
                  <a:schemeClr val="bg1"/>
                </a:solidFill>
              </a:rPr>
              <a:t>Cap the CV to 1MJ/m</a:t>
            </a:r>
            <a:r>
              <a:rPr lang="en-US" sz="2400" baseline="30000">
                <a:solidFill>
                  <a:schemeClr val="bg1"/>
                </a:solidFill>
              </a:rPr>
              <a:t>3</a:t>
            </a:r>
            <a:endParaRPr kumimoji="0" lang="en-US" sz="2400" b="0" i="0" u="none" strike="noStrike" kern="1200" cap="none" spc="0" normalizeH="0" baseline="0" noProof="0">
              <a:ln>
                <a:noFill/>
              </a:ln>
              <a:solidFill>
                <a:schemeClr val="bg1"/>
              </a:solidFill>
              <a:effectLst/>
              <a:uLnTx/>
              <a:uFillTx/>
            </a:endParaRPr>
          </a:p>
          <a:p>
            <a:pPr marL="57150">
              <a:spcAft>
                <a:spcPts val="1200"/>
              </a:spcAft>
              <a:buClr>
                <a:schemeClr val="accent5"/>
              </a:buClr>
              <a:defRPr/>
            </a:pPr>
            <a:endParaRPr kumimoji="0" lang="en-US" sz="2400" b="1" i="0" u="none" strike="noStrike" kern="1200" cap="none" spc="0" normalizeH="0" baseline="0" noProof="0">
              <a:ln>
                <a:noFill/>
              </a:ln>
              <a:solidFill>
                <a:schemeClr val="bg1"/>
              </a:solidFill>
              <a:effectLst/>
              <a:uLnTx/>
              <a:uFillTx/>
            </a:endParaRPr>
          </a:p>
          <a:p>
            <a:pPr marL="285750" marR="0" lvl="0" indent="-228600" algn="l" defTabSz="914400" rtl="0" eaLnBrk="1" fontAlgn="auto" latinLnBrk="0" hangingPunct="1">
              <a:spcBef>
                <a:spcPts val="0"/>
              </a:spcBef>
              <a:spcAft>
                <a:spcPts val="1200"/>
              </a:spcAft>
              <a:buClr>
                <a:schemeClr val="accent5"/>
              </a:buClr>
              <a:buSzTx/>
              <a:buFont typeface="Arial" panose="020B0604020202020204" pitchFamily="34" charset="0"/>
              <a:buChar char="•"/>
              <a:tabLst/>
              <a:defRPr/>
            </a:pPr>
            <a:endParaRPr kumimoji="0" lang="en-US" sz="2400" b="0" i="0" u="none" strike="noStrike" kern="1200" cap="none" spc="0" normalizeH="0" baseline="0" noProof="0">
              <a:ln>
                <a:noFill/>
              </a:ln>
              <a:solidFill>
                <a:schemeClr val="bg1"/>
              </a:solidFill>
              <a:effectLst/>
              <a:uLnTx/>
              <a:uFillTx/>
            </a:endParaRPr>
          </a:p>
        </p:txBody>
      </p:sp>
      <p:sp>
        <p:nvSpPr>
          <p:cNvPr id="62" name="Title 1">
            <a:extLst>
              <a:ext uri="{FF2B5EF4-FFF2-40B4-BE49-F238E27FC236}">
                <a16:creationId xmlns:a16="http://schemas.microsoft.com/office/drawing/2014/main" id="{D6B0EA79-7123-362C-5B52-E0ED1E58CA9E}"/>
              </a:ext>
            </a:extLst>
          </p:cNvPr>
          <p:cNvSpPr txBox="1">
            <a:spLocks/>
          </p:cNvSpPr>
          <p:nvPr/>
        </p:nvSpPr>
        <p:spPr>
          <a:xfrm>
            <a:off x="821259" y="584823"/>
            <a:ext cx="11716815" cy="643006"/>
          </a:xfrm>
          <a:prstGeom prst="rect">
            <a:avLst/>
          </a:prstGeom>
        </p:spPr>
        <p:txBody>
          <a:bodyPr vert="horz" lIns="0" tIns="0" rIns="0" bIns="0" rtlCol="0" anchor="b" anchorCtr="0">
            <a:noAutofit/>
          </a:bodyPr>
          <a:lstStyle>
            <a:defPPr>
              <a:defRPr lang="en-US"/>
            </a:defPPr>
            <a:lvl1pPr>
              <a:lnSpc>
                <a:spcPct val="90000"/>
              </a:lnSpc>
              <a:spcBef>
                <a:spcPct val="0"/>
              </a:spcBef>
              <a:buNone/>
              <a:defRPr sz="6000" b="1">
                <a:solidFill>
                  <a:srgbClr val="162F33"/>
                </a:solidFill>
                <a:latin typeface="Calibri" panose="020F0502020204030204" pitchFamily="34" charset="0"/>
                <a:ea typeface="+mj-ea"/>
                <a:cs typeface="Calibri" panose="020F0502020204030204" pitchFamily="34" charset="0"/>
              </a:defRPr>
            </a:lvl1pPr>
          </a:lstStyle>
          <a:p>
            <a:pPr marR="0" lvl="0" indent="0" fontAlgn="auto">
              <a:lnSpc>
                <a:spcPts val="4600"/>
              </a:lnSpc>
              <a:spcAft>
                <a:spcPts val="0"/>
              </a:spcAft>
              <a:buClrTx/>
              <a:buSzTx/>
              <a:tabLst/>
              <a:defRPr/>
            </a:pPr>
            <a:r>
              <a:rPr lang="en-GB" sz="4000">
                <a:solidFill>
                  <a:schemeClr val="bg1"/>
                </a:solidFill>
              </a:rPr>
              <a:t>Current Approach</a:t>
            </a:r>
          </a:p>
        </p:txBody>
      </p:sp>
      <p:cxnSp>
        <p:nvCxnSpPr>
          <p:cNvPr id="66" name="Straight Connector 65">
            <a:extLst>
              <a:ext uri="{FF2B5EF4-FFF2-40B4-BE49-F238E27FC236}">
                <a16:creationId xmlns:a16="http://schemas.microsoft.com/office/drawing/2014/main" id="{A8010330-807D-71AC-936F-D54A3E981D90}"/>
              </a:ext>
            </a:extLst>
          </p:cNvPr>
          <p:cNvCxnSpPr>
            <a:cxnSpLocks/>
          </p:cNvCxnSpPr>
          <p:nvPr/>
        </p:nvCxnSpPr>
        <p:spPr>
          <a:xfrm>
            <a:off x="821259" y="1254180"/>
            <a:ext cx="3795191"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142C55F6-0B51-5A94-2346-8F003D60B159}"/>
              </a:ext>
            </a:extLst>
          </p:cNvPr>
          <p:cNvSpPr txBox="1">
            <a:spLocks/>
          </p:cNvSpPr>
          <p:nvPr/>
        </p:nvSpPr>
        <p:spPr>
          <a:xfrm>
            <a:off x="11430231" y="6426965"/>
            <a:ext cx="480053" cy="216000"/>
          </a:xfrm>
          <a:prstGeom prst="rect">
            <a:avLst/>
          </a:prstGeom>
        </p:spPr>
        <p:txBody>
          <a:bodyPr vert="horz" lIns="0" tIns="0" rIns="0" bIns="0" rtlCol="0" anchor="b" anchorCtr="0"/>
          <a:lstStyle>
            <a:defPPr>
              <a:defRPr lang="en-US"/>
            </a:defPPr>
            <a:lvl1pPr marL="0" algn="r" defTabSz="914400" rtl="0" eaLnBrk="1" latinLnBrk="0" hangingPunct="1">
              <a:defRPr sz="900" kern="1200">
                <a:solidFill>
                  <a:schemeClr val="bg1"/>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57962E11-6DB3-462C-A022-AD4DE7092443}" type="slidenum">
              <a:rPr lang="en-GB" sz="1050" b="1" smtClean="0">
                <a:solidFill>
                  <a:schemeClr val="accent2"/>
                </a:solidFill>
              </a:rPr>
              <a:pPr>
                <a:defRPr/>
              </a:pPr>
              <a:t>46</a:t>
            </a:fld>
            <a:endParaRPr lang="en-GB" sz="1050" b="1">
              <a:solidFill>
                <a:schemeClr val="accent2"/>
              </a:solidFill>
            </a:endParaRPr>
          </a:p>
        </p:txBody>
      </p:sp>
      <p:sp>
        <p:nvSpPr>
          <p:cNvPr id="5" name="TextBox 4">
            <a:extLst>
              <a:ext uri="{FF2B5EF4-FFF2-40B4-BE49-F238E27FC236}">
                <a16:creationId xmlns:a16="http://schemas.microsoft.com/office/drawing/2014/main" id="{C47FE179-B5E4-14B1-6746-08DF8EBD3EC1}"/>
              </a:ext>
            </a:extLst>
          </p:cNvPr>
          <p:cNvSpPr txBox="1"/>
          <p:nvPr/>
        </p:nvSpPr>
        <p:spPr>
          <a:xfrm>
            <a:off x="8337550" y="1086764"/>
            <a:ext cx="4342334" cy="2400657"/>
          </a:xfrm>
          <a:prstGeom prst="rect">
            <a:avLst/>
          </a:prstGeom>
          <a:noFill/>
        </p:spPr>
        <p:txBody>
          <a:bodyPr wrap="square">
            <a:spAutoFit/>
          </a:bodyPr>
          <a:lstStyle/>
          <a:p>
            <a:pPr marL="57150">
              <a:spcAft>
                <a:spcPts val="1200"/>
              </a:spcAft>
              <a:buClr>
                <a:schemeClr val="accent5"/>
              </a:buClr>
              <a:defRPr/>
            </a:pPr>
            <a:r>
              <a:rPr kumimoji="0" lang="en-US" sz="2400" b="0" i="0" u="none" strike="noStrike" kern="1200" cap="none" spc="0" normalizeH="0" baseline="0" noProof="0">
                <a:ln>
                  <a:noFill/>
                </a:ln>
                <a:solidFill>
                  <a:schemeClr val="bg2"/>
                </a:solidFill>
                <a:effectLst/>
                <a:uLnTx/>
                <a:uFillTx/>
              </a:rPr>
              <a:t>Prevent</a:t>
            </a:r>
            <a:r>
              <a:rPr lang="en-US" sz="2400">
                <a:solidFill>
                  <a:schemeClr val="bg2"/>
                </a:solidFill>
              </a:rPr>
              <a:t> CV capping for </a:t>
            </a:r>
            <a:r>
              <a:rPr kumimoji="0" lang="en-US" sz="2400" b="0" i="0" u="none" strike="noStrike" kern="1200" cap="none" spc="0" normalizeH="0" baseline="0" noProof="0">
                <a:ln>
                  <a:noFill/>
                </a:ln>
                <a:solidFill>
                  <a:schemeClr val="bg2"/>
                </a:solidFill>
                <a:effectLst/>
                <a:uLnTx/>
                <a:uFillTx/>
              </a:rPr>
              <a:t>biomethane:</a:t>
            </a:r>
          </a:p>
          <a:p>
            <a:pPr marL="400050" indent="-342900">
              <a:spcAft>
                <a:spcPts val="1200"/>
              </a:spcAft>
              <a:buClr>
                <a:schemeClr val="accent5"/>
              </a:buClr>
              <a:buFont typeface="Arial" panose="020B0604020202020204" pitchFamily="34" charset="0"/>
              <a:buChar char="•"/>
              <a:defRPr/>
            </a:pPr>
            <a:r>
              <a:rPr lang="en-US" sz="2400">
                <a:solidFill>
                  <a:schemeClr val="bg2"/>
                </a:solidFill>
              </a:rPr>
              <a:t>P</a:t>
            </a:r>
            <a:r>
              <a:rPr kumimoji="0" lang="en-US" sz="2400" i="0" u="none" strike="noStrike" kern="1200" cap="none" spc="0" normalizeH="0" baseline="0" noProof="0">
                <a:ln>
                  <a:noFill/>
                </a:ln>
                <a:solidFill>
                  <a:schemeClr val="bg2"/>
                </a:solidFill>
                <a:effectLst/>
                <a:uLnTx/>
                <a:uFillTx/>
              </a:rPr>
              <a:t>ropane enrichment</a:t>
            </a:r>
            <a:endParaRPr lang="en-US" sz="2400">
              <a:solidFill>
                <a:schemeClr val="bg2"/>
              </a:solidFill>
            </a:endParaRPr>
          </a:p>
          <a:p>
            <a:pPr marL="400050" indent="-342900">
              <a:spcAft>
                <a:spcPts val="1200"/>
              </a:spcAft>
              <a:buClr>
                <a:schemeClr val="accent5"/>
              </a:buClr>
              <a:buFont typeface="Arial" panose="020B0604020202020204" pitchFamily="34" charset="0"/>
              <a:buChar char="•"/>
              <a:defRPr/>
            </a:pPr>
            <a:r>
              <a:rPr kumimoji="0" lang="en-US" sz="2400" i="0" u="none" strike="noStrike" kern="1200" cap="none" spc="0" normalizeH="0" baseline="0" noProof="0">
                <a:ln>
                  <a:noFill/>
                </a:ln>
                <a:solidFill>
                  <a:schemeClr val="bg2"/>
                </a:solidFill>
                <a:effectLst/>
                <a:uLnTx/>
                <a:uFillTx/>
              </a:rPr>
              <a:t>Blending agreement</a:t>
            </a:r>
          </a:p>
          <a:p>
            <a:pPr marL="57150" marR="0" lvl="0" algn="l" defTabSz="914400" rtl="0" eaLnBrk="1" fontAlgn="auto" latinLnBrk="0" hangingPunct="1">
              <a:spcBef>
                <a:spcPts val="0"/>
              </a:spcBef>
              <a:spcAft>
                <a:spcPts val="1200"/>
              </a:spcAft>
              <a:buClr>
                <a:schemeClr val="accent5"/>
              </a:buClr>
              <a:buSzTx/>
              <a:tabLst/>
              <a:defRPr/>
            </a:pPr>
            <a:endParaRPr kumimoji="0" lang="en-US" sz="2400" b="0" i="0" u="none" strike="noStrike" kern="1200" cap="none" spc="0" normalizeH="0" baseline="0" noProof="0">
              <a:ln>
                <a:noFill/>
              </a:ln>
              <a:solidFill>
                <a:schemeClr val="bg2"/>
              </a:solidFill>
              <a:effectLst/>
              <a:uLnTx/>
              <a:uFillTx/>
            </a:endParaRPr>
          </a:p>
        </p:txBody>
      </p:sp>
      <p:pic>
        <p:nvPicPr>
          <p:cNvPr id="8" name="Picture 7">
            <a:extLst>
              <a:ext uri="{FF2B5EF4-FFF2-40B4-BE49-F238E27FC236}">
                <a16:creationId xmlns:a16="http://schemas.microsoft.com/office/drawing/2014/main" id="{6B1FAF27-E735-286E-083B-758C57BB3D9C}"/>
              </a:ext>
            </a:extLst>
          </p:cNvPr>
          <p:cNvPicPr/>
          <p:nvPr/>
        </p:nvPicPr>
        <p:blipFill>
          <a:blip r:embed="rId3">
            <a:clrChange>
              <a:clrFrom>
                <a:srgbClr val="FFFFFF"/>
              </a:clrFrom>
              <a:clrTo>
                <a:srgbClr val="FFFFFF">
                  <a:alpha val="0"/>
                </a:srgbClr>
              </a:clrTo>
            </a:clrChange>
          </a:blip>
          <a:stretch>
            <a:fillRect/>
          </a:stretch>
        </p:blipFill>
        <p:spPr>
          <a:xfrm>
            <a:off x="10521863" y="211978"/>
            <a:ext cx="1426251" cy="695386"/>
          </a:xfrm>
          <a:prstGeom prst="rect">
            <a:avLst/>
          </a:prstGeom>
        </p:spPr>
      </p:pic>
      <p:sp>
        <p:nvSpPr>
          <p:cNvPr id="11" name="TextBox 10">
            <a:extLst>
              <a:ext uri="{FF2B5EF4-FFF2-40B4-BE49-F238E27FC236}">
                <a16:creationId xmlns:a16="http://schemas.microsoft.com/office/drawing/2014/main" id="{0E44B2DD-E536-8880-BE79-71E75C1F2DCE}"/>
              </a:ext>
            </a:extLst>
          </p:cNvPr>
          <p:cNvSpPr txBox="1"/>
          <p:nvPr/>
        </p:nvSpPr>
        <p:spPr>
          <a:xfrm>
            <a:off x="8606173" y="4721759"/>
            <a:ext cx="3365509" cy="2400657"/>
          </a:xfrm>
          <a:prstGeom prst="rect">
            <a:avLst/>
          </a:prstGeom>
          <a:noFill/>
        </p:spPr>
        <p:txBody>
          <a:bodyPr wrap="square">
            <a:spAutoFit/>
          </a:bodyPr>
          <a:lstStyle/>
          <a:p>
            <a:pPr marL="400050" marR="0" lvl="0" indent="-342900" algn="l" defTabSz="914400" rtl="0" eaLnBrk="1" fontAlgn="auto" latinLnBrk="0" hangingPunct="1">
              <a:spcBef>
                <a:spcPts val="0"/>
              </a:spcBef>
              <a:spcAft>
                <a:spcPts val="1200"/>
              </a:spcAft>
              <a:buClr>
                <a:schemeClr val="accent1"/>
              </a:buClr>
              <a:buSzTx/>
              <a:buFont typeface="Arial" panose="020B0604020202020204" pitchFamily="34" charset="0"/>
              <a:buChar char="•"/>
              <a:tabLst/>
              <a:defRPr/>
            </a:pPr>
            <a:r>
              <a:rPr kumimoji="0" lang="en-US" sz="2000" b="0" i="0" u="none" strike="noStrike" kern="1200" cap="none" spc="0" normalizeH="0" baseline="0" noProof="0">
                <a:ln>
                  <a:noFill/>
                </a:ln>
                <a:solidFill>
                  <a:schemeClr val="bg2"/>
                </a:solidFill>
                <a:effectLst/>
                <a:uLnTx/>
                <a:uFillTx/>
              </a:rPr>
              <a:t>Propane </a:t>
            </a:r>
            <a:r>
              <a:rPr kumimoji="0" lang="en-GB" sz="2000" b="0" i="0" u="none" strike="noStrike" kern="1200" cap="none" spc="0" normalizeH="0" baseline="0" noProof="0">
                <a:ln>
                  <a:noFill/>
                </a:ln>
                <a:solidFill>
                  <a:schemeClr val="bg2"/>
                </a:solidFill>
                <a:effectLst/>
                <a:uLnTx/>
                <a:uFillTx/>
              </a:rPr>
              <a:t>counteracts the environmental benefit </a:t>
            </a:r>
            <a:endParaRPr kumimoji="0" lang="en-US" sz="2000" b="0" i="0" u="none" strike="noStrike" kern="1200" cap="none" spc="0" normalizeH="0" baseline="0" noProof="0">
              <a:ln>
                <a:noFill/>
              </a:ln>
              <a:solidFill>
                <a:schemeClr val="bg2"/>
              </a:solidFill>
              <a:effectLst/>
              <a:uLnTx/>
              <a:uFillTx/>
            </a:endParaRPr>
          </a:p>
          <a:p>
            <a:pPr marL="400050" marR="0" lvl="0" indent="-342900" algn="l" defTabSz="914400" rtl="0" eaLnBrk="1" fontAlgn="auto" latinLnBrk="0" hangingPunct="1">
              <a:spcBef>
                <a:spcPts val="0"/>
              </a:spcBef>
              <a:spcAft>
                <a:spcPts val="1200"/>
              </a:spcAft>
              <a:buClr>
                <a:schemeClr val="accent1"/>
              </a:buClr>
              <a:buSzTx/>
              <a:buFont typeface="Arial" panose="020B0604020202020204" pitchFamily="34" charset="0"/>
              <a:buChar char="•"/>
              <a:tabLst/>
              <a:defRPr/>
            </a:pPr>
            <a:r>
              <a:rPr lang="en-US" sz="2000">
                <a:solidFill>
                  <a:schemeClr val="bg2"/>
                </a:solidFill>
              </a:rPr>
              <a:t>M</a:t>
            </a:r>
            <a:r>
              <a:rPr kumimoji="0" lang="en-US" sz="2000" b="0" i="0" u="none" strike="noStrike" kern="1200" cap="none" spc="0" normalizeH="0" baseline="0" noProof="0">
                <a:ln>
                  <a:noFill/>
                </a:ln>
                <a:solidFill>
                  <a:schemeClr val="bg2"/>
                </a:solidFill>
                <a:effectLst/>
                <a:uLnTx/>
                <a:uFillTx/>
              </a:rPr>
              <a:t>ay </a:t>
            </a:r>
            <a:r>
              <a:rPr lang="en-US" sz="2000">
                <a:solidFill>
                  <a:schemeClr val="bg2"/>
                </a:solidFill>
              </a:rPr>
              <a:t>not be economically viable</a:t>
            </a:r>
            <a:r>
              <a:rPr kumimoji="0" lang="en-US" sz="2000" b="0" i="0" u="none" strike="noStrike" kern="1200" cap="none" spc="0" normalizeH="0" baseline="0" noProof="0">
                <a:ln>
                  <a:noFill/>
                </a:ln>
                <a:solidFill>
                  <a:schemeClr val="bg2"/>
                </a:solidFill>
                <a:effectLst/>
                <a:uLnTx/>
                <a:uFillTx/>
              </a:rPr>
              <a:t> for hydrogen </a:t>
            </a:r>
          </a:p>
          <a:p>
            <a:pPr marL="285750" indent="-228600">
              <a:spcAft>
                <a:spcPts val="1200"/>
              </a:spcAft>
              <a:buClr>
                <a:schemeClr val="accent5"/>
              </a:buClr>
              <a:buFont typeface="Arial" panose="020B0604020202020204" pitchFamily="34" charset="0"/>
              <a:buChar char="•"/>
              <a:defRPr/>
            </a:pPr>
            <a:endParaRPr kumimoji="0" lang="en-US" sz="2000" b="1" i="0" u="none" strike="noStrike" kern="1200" cap="none" spc="0" normalizeH="0" baseline="0" noProof="0">
              <a:ln>
                <a:noFill/>
              </a:ln>
              <a:solidFill>
                <a:schemeClr val="bg2"/>
              </a:solidFill>
              <a:effectLst/>
              <a:uLnTx/>
              <a:uFillTx/>
            </a:endParaRPr>
          </a:p>
          <a:p>
            <a:pPr marL="285750" marR="0" lvl="0" indent="-228600" algn="l" defTabSz="914400" rtl="0" eaLnBrk="1" fontAlgn="auto" latinLnBrk="0" hangingPunct="1">
              <a:spcBef>
                <a:spcPts val="0"/>
              </a:spcBef>
              <a:spcAft>
                <a:spcPts val="1200"/>
              </a:spcAft>
              <a:buClr>
                <a:schemeClr val="accent5"/>
              </a:buClr>
              <a:buSzTx/>
              <a:buFont typeface="Arial" panose="020B0604020202020204" pitchFamily="34" charset="0"/>
              <a:buChar char="•"/>
              <a:tabLst/>
              <a:defRPr/>
            </a:pPr>
            <a:endParaRPr kumimoji="0" lang="en-US" sz="2000" b="0" i="0" u="none" strike="noStrike" kern="1200" cap="none" spc="0" normalizeH="0" baseline="0" noProof="0">
              <a:ln>
                <a:noFill/>
              </a:ln>
              <a:solidFill>
                <a:schemeClr val="bg2"/>
              </a:solidFill>
              <a:effectLst/>
              <a:uLnTx/>
              <a:uFillTx/>
            </a:endParaRPr>
          </a:p>
        </p:txBody>
      </p:sp>
      <p:sp>
        <p:nvSpPr>
          <p:cNvPr id="12" name="Rectangle 11">
            <a:extLst>
              <a:ext uri="{FF2B5EF4-FFF2-40B4-BE49-F238E27FC236}">
                <a16:creationId xmlns:a16="http://schemas.microsoft.com/office/drawing/2014/main" id="{94D141D3-77F6-0CA3-EE91-B3F21E622FE0}"/>
              </a:ext>
            </a:extLst>
          </p:cNvPr>
          <p:cNvSpPr/>
          <p:nvPr/>
        </p:nvSpPr>
        <p:spPr>
          <a:xfrm>
            <a:off x="-177800" y="5092700"/>
            <a:ext cx="4216400" cy="23396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3" name="Chart 12">
            <a:extLst>
              <a:ext uri="{FF2B5EF4-FFF2-40B4-BE49-F238E27FC236}">
                <a16:creationId xmlns:a16="http://schemas.microsoft.com/office/drawing/2014/main" id="{A6B9F18E-D018-F981-5FFC-32C07F72FAEE}"/>
              </a:ext>
            </a:extLst>
          </p:cNvPr>
          <p:cNvGraphicFramePr/>
          <p:nvPr/>
        </p:nvGraphicFramePr>
        <p:xfrm>
          <a:off x="301509" y="3619366"/>
          <a:ext cx="6172197" cy="3180454"/>
        </p:xfrm>
        <a:graphic>
          <a:graphicData uri="http://schemas.openxmlformats.org/drawingml/2006/chart">
            <c:chart xmlns:c="http://schemas.openxmlformats.org/drawingml/2006/chart" xmlns:r="http://schemas.openxmlformats.org/officeDocument/2006/relationships" r:id="rId4"/>
          </a:graphicData>
        </a:graphic>
      </p:graphicFrame>
      <p:pic>
        <p:nvPicPr>
          <p:cNvPr id="15" name="Picture 14" descr="A group of round buildings in a field&#10;&#10;Description automatically generated">
            <a:extLst>
              <a:ext uri="{FF2B5EF4-FFF2-40B4-BE49-F238E27FC236}">
                <a16:creationId xmlns:a16="http://schemas.microsoft.com/office/drawing/2014/main" id="{E4BFB0D0-A03A-DE97-3089-4E8DFF1DB3D0}"/>
              </a:ext>
            </a:extLst>
          </p:cNvPr>
          <p:cNvPicPr>
            <a:picLocks noChangeAspect="1"/>
          </p:cNvPicPr>
          <p:nvPr/>
        </p:nvPicPr>
        <p:blipFill rotWithShape="1">
          <a:blip r:embed="rId5">
            <a:extLst>
              <a:ext uri="{28A0092B-C50C-407E-A947-70E740481C1C}">
                <a14:useLocalDpi xmlns:a14="http://schemas.microsoft.com/office/drawing/2010/main" val="0"/>
              </a:ext>
            </a:extLst>
          </a:blip>
          <a:srcRect l="20198" r="4754"/>
          <a:stretch/>
        </p:blipFill>
        <p:spPr>
          <a:xfrm>
            <a:off x="6059918" y="1011718"/>
            <a:ext cx="2163332" cy="2163332"/>
          </a:xfrm>
          <a:prstGeom prst="ellipse">
            <a:avLst/>
          </a:prstGeom>
        </p:spPr>
      </p:pic>
      <p:pic>
        <p:nvPicPr>
          <p:cNvPr id="19" name="Picture 18" descr="A red gas cylinder with a black background&#10;&#10;Description automatically generated">
            <a:extLst>
              <a:ext uri="{FF2B5EF4-FFF2-40B4-BE49-F238E27FC236}">
                <a16:creationId xmlns:a16="http://schemas.microsoft.com/office/drawing/2014/main" id="{484D025C-4499-B02F-2FF6-9906AE18CE1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76232" y="5092700"/>
            <a:ext cx="1067800" cy="1067800"/>
          </a:xfrm>
          <a:prstGeom prst="rect">
            <a:avLst/>
          </a:prstGeom>
        </p:spPr>
      </p:pic>
    </p:spTree>
    <p:extLst>
      <p:ext uri="{BB962C8B-B14F-4D97-AF65-F5344CB8AC3E}">
        <p14:creationId xmlns:p14="http://schemas.microsoft.com/office/powerpoint/2010/main" val="441305285"/>
      </p:ext>
    </p:extLst>
  </p:cSld>
  <p:clrMapOvr>
    <a:masterClrMapping/>
  </p:clrMapOvr>
  <p:transition spd="slow">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471F499C-7529-3B2C-C1EC-2CF9B4FAB01A}"/>
              </a:ext>
            </a:extLst>
          </p:cNvPr>
          <p:cNvPicPr>
            <a:picLocks noChangeAspect="1"/>
          </p:cNvPicPr>
          <p:nvPr/>
        </p:nvPicPr>
        <p:blipFill rotWithShape="1">
          <a:blip r:embed="rId3">
            <a:extLst>
              <a:ext uri="{28A0092B-C50C-407E-A947-70E740481C1C}">
                <a14:useLocalDpi xmlns:a14="http://schemas.microsoft.com/office/drawing/2010/main" val="0"/>
              </a:ext>
            </a:extLst>
          </a:blip>
          <a:srcRect l="21411"/>
          <a:stretch/>
        </p:blipFill>
        <p:spPr>
          <a:xfrm>
            <a:off x="-668215" y="-54946"/>
            <a:ext cx="8989320" cy="7601742"/>
          </a:xfrm>
          <a:prstGeom prst="rect">
            <a:avLst/>
          </a:prstGeom>
        </p:spPr>
      </p:pic>
      <p:sp>
        <p:nvSpPr>
          <p:cNvPr id="38" name="Rectangle 37">
            <a:extLst>
              <a:ext uri="{FF2B5EF4-FFF2-40B4-BE49-F238E27FC236}">
                <a16:creationId xmlns:a16="http://schemas.microsoft.com/office/drawing/2014/main" id="{C47C7D03-DD3C-5D97-C6EA-9DF332946E52}"/>
              </a:ext>
            </a:extLst>
          </p:cNvPr>
          <p:cNvSpPr/>
          <p:nvPr/>
        </p:nvSpPr>
        <p:spPr>
          <a:xfrm>
            <a:off x="-357050" y="-1586"/>
            <a:ext cx="12559678" cy="6859585"/>
          </a:xfrm>
          <a:prstGeom prst="rect">
            <a:avLst/>
          </a:prstGeom>
          <a:gradFill flip="none" rotWithShape="1">
            <a:gsLst>
              <a:gs pos="47000">
                <a:schemeClr val="bg1"/>
              </a:gs>
              <a:gs pos="42000">
                <a:schemeClr val="bg1">
                  <a:alpha val="81000"/>
                </a:schemeClr>
              </a:gs>
              <a:gs pos="0">
                <a:schemeClr val="bg1">
                  <a:shade val="100000"/>
                  <a:satMod val="115000"/>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6" name="Group 5">
            <a:extLst>
              <a:ext uri="{FF2B5EF4-FFF2-40B4-BE49-F238E27FC236}">
                <a16:creationId xmlns:a16="http://schemas.microsoft.com/office/drawing/2014/main" id="{34C19D99-EE34-0030-9B42-03D109450852}"/>
              </a:ext>
            </a:extLst>
          </p:cNvPr>
          <p:cNvGrpSpPr/>
          <p:nvPr/>
        </p:nvGrpSpPr>
        <p:grpSpPr>
          <a:xfrm>
            <a:off x="7874483" y="1412427"/>
            <a:ext cx="6455120" cy="4502264"/>
            <a:chOff x="8338648" y="1348500"/>
            <a:chExt cx="5214389" cy="3636889"/>
          </a:xfrm>
        </p:grpSpPr>
        <p:pic>
          <p:nvPicPr>
            <p:cNvPr id="5" name="Picture 4">
              <a:extLst>
                <a:ext uri="{FF2B5EF4-FFF2-40B4-BE49-F238E27FC236}">
                  <a16:creationId xmlns:a16="http://schemas.microsoft.com/office/drawing/2014/main" id="{792C5EDA-54B3-A1C1-829D-D2C976139C63}"/>
                </a:ext>
              </a:extLst>
            </p:cNvPr>
            <p:cNvPicPr>
              <a:picLocks noChangeAspect="1"/>
            </p:cNvPicPr>
            <p:nvPr/>
          </p:nvPicPr>
          <p:blipFill rotWithShape="1">
            <a:blip r:embed="rId4"/>
            <a:srcRect b="59221"/>
            <a:stretch/>
          </p:blipFill>
          <p:spPr>
            <a:xfrm>
              <a:off x="8338648" y="1348500"/>
              <a:ext cx="5214389" cy="3179958"/>
            </a:xfrm>
            <a:prstGeom prst="rect">
              <a:avLst/>
            </a:prstGeom>
          </p:spPr>
        </p:pic>
        <p:sp>
          <p:nvSpPr>
            <p:cNvPr id="2" name="Rectangle 1">
              <a:extLst>
                <a:ext uri="{FF2B5EF4-FFF2-40B4-BE49-F238E27FC236}">
                  <a16:creationId xmlns:a16="http://schemas.microsoft.com/office/drawing/2014/main" id="{F50EBDCE-E085-A99C-B22A-0897D3367941}"/>
                </a:ext>
              </a:extLst>
            </p:cNvPr>
            <p:cNvSpPr/>
            <p:nvPr/>
          </p:nvSpPr>
          <p:spPr>
            <a:xfrm rot="19185819">
              <a:off x="10029372" y="3911332"/>
              <a:ext cx="1886857" cy="1074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F7009D5A-02C2-6A8A-5F4D-BDC2C517BB06}"/>
                </a:ext>
              </a:extLst>
            </p:cNvPr>
            <p:cNvSpPr/>
            <p:nvPr/>
          </p:nvSpPr>
          <p:spPr>
            <a:xfrm rot="19185819">
              <a:off x="10850674" y="3410728"/>
              <a:ext cx="942241" cy="10740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9" name="Rectangle: Rounded Corners 28">
            <a:extLst>
              <a:ext uri="{FF2B5EF4-FFF2-40B4-BE49-F238E27FC236}">
                <a16:creationId xmlns:a16="http://schemas.microsoft.com/office/drawing/2014/main" id="{2053A517-0D08-03DA-1F5B-FD62291B19C7}"/>
              </a:ext>
            </a:extLst>
          </p:cNvPr>
          <p:cNvSpPr/>
          <p:nvPr/>
        </p:nvSpPr>
        <p:spPr>
          <a:xfrm>
            <a:off x="1915753" y="3787209"/>
            <a:ext cx="4868125" cy="1171347"/>
          </a:xfrm>
          <a:prstGeom prst="round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C2340"/>
                </a:solidFill>
                <a:effectLst/>
                <a:uLnTx/>
                <a:uFillTx/>
                <a:latin typeface="Calibri"/>
                <a:ea typeface="+mn-ea"/>
                <a:cs typeface="+mn-cs"/>
              </a:rPr>
              <a:t>Under the existing methodology, biomethane and hydrogen blends are likely to trigger CV capping and generate unbilled energy and allocation challenges</a:t>
            </a:r>
          </a:p>
        </p:txBody>
      </p:sp>
      <p:sp>
        <p:nvSpPr>
          <p:cNvPr id="4" name="Title 1">
            <a:extLst>
              <a:ext uri="{FF2B5EF4-FFF2-40B4-BE49-F238E27FC236}">
                <a16:creationId xmlns:a16="http://schemas.microsoft.com/office/drawing/2014/main" id="{D4B4E921-7B0C-CDD5-416E-8F083983C416}"/>
              </a:ext>
            </a:extLst>
          </p:cNvPr>
          <p:cNvSpPr txBox="1">
            <a:spLocks noGrp="1"/>
          </p:cNvSpPr>
          <p:nvPr>
            <p:ph type="title"/>
          </p:nvPr>
        </p:nvSpPr>
        <p:spPr>
          <a:xfrm>
            <a:off x="631845" y="204625"/>
            <a:ext cx="10658475" cy="863600"/>
          </a:xfrm>
          <a:prstGeom prst="rect">
            <a:avLst/>
          </a:prstGeom>
        </p:spPr>
        <p:txBody>
          <a:bodyPr vert="horz" lIns="0" tIns="0" rIns="0" bIns="0" rtlCol="0" anchor="b" anchorCtr="0">
            <a:noAutofit/>
          </a:bodyPr>
          <a:lstStyle>
            <a:defPPr>
              <a:defRPr lang="en-US"/>
            </a:defPPr>
            <a:lvl1pPr>
              <a:lnSpc>
                <a:spcPct val="90000"/>
              </a:lnSpc>
              <a:spcBef>
                <a:spcPct val="0"/>
              </a:spcBef>
              <a:buNone/>
              <a:defRPr sz="6000" b="1">
                <a:solidFill>
                  <a:srgbClr val="162F33"/>
                </a:solidFill>
                <a:latin typeface="Calibri" panose="020F0502020204030204" pitchFamily="34" charset="0"/>
                <a:ea typeface="+mj-ea"/>
                <a:cs typeface="Calibri" panose="020F0502020204030204" pitchFamily="34" charset="0"/>
              </a:defRPr>
            </a:lvl1pPr>
          </a:lstStyle>
          <a:p>
            <a:pPr marR="0" lvl="0" indent="0" fontAlgn="auto">
              <a:lnSpc>
                <a:spcPts val="4600"/>
              </a:lnSpc>
              <a:spcAft>
                <a:spcPts val="0"/>
              </a:spcAft>
              <a:buClrTx/>
              <a:buSzTx/>
              <a:tabLst/>
              <a:defRPr/>
            </a:pPr>
            <a:r>
              <a:rPr lang="en-GB" sz="4000">
                <a:solidFill>
                  <a:schemeClr val="accent2"/>
                </a:solidFill>
              </a:rPr>
              <a:t>Pathway to Low-Carbon Gases</a:t>
            </a:r>
          </a:p>
        </p:txBody>
      </p:sp>
      <p:sp>
        <p:nvSpPr>
          <p:cNvPr id="7" name="Oval 6">
            <a:extLst>
              <a:ext uri="{FF2B5EF4-FFF2-40B4-BE49-F238E27FC236}">
                <a16:creationId xmlns:a16="http://schemas.microsoft.com/office/drawing/2014/main" id="{2759AA7F-A6F4-1B0D-BDAA-8C923A8B2E24}"/>
              </a:ext>
            </a:extLst>
          </p:cNvPr>
          <p:cNvSpPr/>
          <p:nvPr/>
        </p:nvSpPr>
        <p:spPr>
          <a:xfrm>
            <a:off x="10692798" y="3214911"/>
            <a:ext cx="31446" cy="3123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8" name="Straight Arrow Connector 7">
            <a:extLst>
              <a:ext uri="{FF2B5EF4-FFF2-40B4-BE49-F238E27FC236}">
                <a16:creationId xmlns:a16="http://schemas.microsoft.com/office/drawing/2014/main" id="{D104C42E-D073-1A12-7214-7E2C76D538EF}"/>
              </a:ext>
            </a:extLst>
          </p:cNvPr>
          <p:cNvCxnSpPr>
            <a:cxnSpLocks/>
          </p:cNvCxnSpPr>
          <p:nvPr/>
        </p:nvCxnSpPr>
        <p:spPr>
          <a:xfrm flipH="1">
            <a:off x="10694981" y="2349563"/>
            <a:ext cx="169078" cy="835420"/>
          </a:xfrm>
          <a:prstGeom prst="straightConnector1">
            <a:avLst/>
          </a:prstGeom>
          <a:ln w="38100">
            <a:solidFill>
              <a:schemeClr val="bg2"/>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FA8455E-6DDA-44EE-5C07-B82175EA1E64}"/>
              </a:ext>
            </a:extLst>
          </p:cNvPr>
          <p:cNvSpPr txBox="1"/>
          <p:nvPr/>
        </p:nvSpPr>
        <p:spPr>
          <a:xfrm>
            <a:off x="10147829" y="1700851"/>
            <a:ext cx="169861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02249"/>
                </a:solidFill>
                <a:effectLst/>
                <a:uLnTx/>
                <a:uFillTx/>
                <a:latin typeface="Calibri"/>
                <a:ea typeface="+mn-ea"/>
                <a:cs typeface="+mn-cs"/>
              </a:rPr>
              <a:t>Aberdeen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100% H</a:t>
            </a:r>
            <a:r>
              <a:rPr kumimoji="0" lang="en-GB" sz="1400" b="0" i="0" u="none" strike="noStrike" kern="1200" cap="none" spc="0" normalizeH="0" baseline="-25000" noProof="0">
                <a:ln>
                  <a:noFill/>
                </a:ln>
                <a:solidFill>
                  <a:srgbClr val="002249"/>
                </a:solidFill>
                <a:effectLst/>
                <a:uLnTx/>
                <a:uFillTx/>
                <a:latin typeface="Calibri"/>
                <a:ea typeface="+mn-ea"/>
                <a:cs typeface="+mn-cs"/>
              </a:rPr>
              <a:t>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srgbClr val="A05EB5"/>
                </a:solidFill>
                <a:effectLst/>
                <a:uLnTx/>
                <a:uFillTx/>
                <a:latin typeface="Calibri"/>
                <a:ea typeface="+mn-ea"/>
                <a:cs typeface="+mn-cs"/>
              </a:rPr>
              <a:t>12 MJ/m</a:t>
            </a:r>
            <a:r>
              <a:rPr kumimoji="0" lang="en-GB" sz="1200" b="1" i="0" u="none" strike="noStrike" kern="1200" cap="none" spc="0" normalizeH="0" baseline="30000" noProof="0">
                <a:ln>
                  <a:noFill/>
                </a:ln>
                <a:solidFill>
                  <a:srgbClr val="A05EB5"/>
                </a:solidFill>
                <a:effectLst/>
                <a:uLnTx/>
                <a:uFillTx/>
                <a:latin typeface="Calibri"/>
                <a:ea typeface="+mn-ea"/>
                <a:cs typeface="+mn-cs"/>
              </a:rPr>
              <a:t>3</a:t>
            </a:r>
          </a:p>
        </p:txBody>
      </p:sp>
      <p:cxnSp>
        <p:nvCxnSpPr>
          <p:cNvPr id="11" name="Straight Arrow Connector 10">
            <a:extLst>
              <a:ext uri="{FF2B5EF4-FFF2-40B4-BE49-F238E27FC236}">
                <a16:creationId xmlns:a16="http://schemas.microsoft.com/office/drawing/2014/main" id="{C199B3B1-6895-23DB-DB90-0B187D432899}"/>
              </a:ext>
            </a:extLst>
          </p:cNvPr>
          <p:cNvCxnSpPr>
            <a:cxnSpLocks/>
          </p:cNvCxnSpPr>
          <p:nvPr/>
        </p:nvCxnSpPr>
        <p:spPr>
          <a:xfrm flipH="1" flipV="1">
            <a:off x="10313950" y="4237732"/>
            <a:ext cx="927779" cy="636165"/>
          </a:xfrm>
          <a:prstGeom prst="straightConnector1">
            <a:avLst/>
          </a:prstGeom>
          <a:ln w="38100">
            <a:solidFill>
              <a:schemeClr val="bg2"/>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CD940B4-F00E-B9EB-2A5D-0B93245D0C92}"/>
              </a:ext>
            </a:extLst>
          </p:cNvPr>
          <p:cNvSpPr txBox="1"/>
          <p:nvPr/>
        </p:nvSpPr>
        <p:spPr>
          <a:xfrm>
            <a:off x="7105110" y="3891818"/>
            <a:ext cx="161230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02249"/>
                </a:solidFill>
                <a:effectLst/>
                <a:uLnTx/>
                <a:uFillTx/>
                <a:latin typeface="Calibri"/>
                <a:ea typeface="+mn-ea"/>
                <a:cs typeface="+mn-cs"/>
              </a:rPr>
              <a:t>Girvan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100% biomethane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A05EB5"/>
                </a:solidFill>
                <a:effectLst/>
                <a:uLnTx/>
                <a:uFillTx/>
                <a:latin typeface="Calibri"/>
                <a:ea typeface="+mn-ea"/>
                <a:cs typeface="+mn-cs"/>
              </a:rPr>
              <a:t>37 MJ/m</a:t>
            </a:r>
            <a:r>
              <a:rPr kumimoji="0" lang="en-GB" sz="1400" b="1" i="0" u="none" strike="noStrike" kern="1200" cap="none" spc="0" normalizeH="0" baseline="30000" noProof="0">
                <a:ln>
                  <a:noFill/>
                </a:ln>
                <a:solidFill>
                  <a:srgbClr val="A05EB5"/>
                </a:solidFill>
                <a:effectLst/>
                <a:uLnTx/>
                <a:uFillTx/>
                <a:latin typeface="Calibri"/>
                <a:ea typeface="+mn-ea"/>
                <a:cs typeface="+mn-cs"/>
              </a:rPr>
              <a:t>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02249"/>
              </a:solidFill>
              <a:effectLst/>
              <a:uLnTx/>
              <a:uFillTx/>
              <a:latin typeface="Calibri"/>
              <a:ea typeface="+mn-ea"/>
              <a:cs typeface="+mn-cs"/>
            </a:endParaRPr>
          </a:p>
        </p:txBody>
      </p:sp>
      <p:sp>
        <p:nvSpPr>
          <p:cNvPr id="13" name="Oval 12">
            <a:extLst>
              <a:ext uri="{FF2B5EF4-FFF2-40B4-BE49-F238E27FC236}">
                <a16:creationId xmlns:a16="http://schemas.microsoft.com/office/drawing/2014/main" id="{B5DBE070-2D21-BF52-4FDA-9E45361B3C45}"/>
              </a:ext>
            </a:extLst>
          </p:cNvPr>
          <p:cNvSpPr/>
          <p:nvPr/>
        </p:nvSpPr>
        <p:spPr>
          <a:xfrm>
            <a:off x="9450777" y="4798458"/>
            <a:ext cx="31446" cy="3123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4" name="Straight Arrow Connector 13">
            <a:extLst>
              <a:ext uri="{FF2B5EF4-FFF2-40B4-BE49-F238E27FC236}">
                <a16:creationId xmlns:a16="http://schemas.microsoft.com/office/drawing/2014/main" id="{F72E2226-D39D-0D25-E0F3-78C959505591}"/>
              </a:ext>
            </a:extLst>
          </p:cNvPr>
          <p:cNvCxnSpPr>
            <a:cxnSpLocks/>
          </p:cNvCxnSpPr>
          <p:nvPr/>
        </p:nvCxnSpPr>
        <p:spPr>
          <a:xfrm>
            <a:off x="8456023" y="4415038"/>
            <a:ext cx="927842" cy="336276"/>
          </a:xfrm>
          <a:prstGeom prst="straightConnector1">
            <a:avLst/>
          </a:prstGeom>
          <a:ln w="38100">
            <a:solidFill>
              <a:schemeClr val="bg2"/>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1228C82-20C3-D43F-7BBE-3EA936A08EEC}"/>
              </a:ext>
            </a:extLst>
          </p:cNvPr>
          <p:cNvSpPr txBox="1"/>
          <p:nvPr/>
        </p:nvSpPr>
        <p:spPr>
          <a:xfrm>
            <a:off x="579802" y="1729345"/>
            <a:ext cx="7869381" cy="485646"/>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900" b="1" i="0" u="none" strike="noStrike" kern="1200" cap="none" spc="0" normalizeH="0" baseline="0" noProof="0">
                <a:ln>
                  <a:noFill/>
                </a:ln>
                <a:solidFill>
                  <a:prstClr val="white"/>
                </a:solidFill>
                <a:effectLst/>
                <a:uLnTx/>
                <a:uFillTx/>
                <a:latin typeface="Calibri"/>
                <a:ea typeface="+mn-ea"/>
                <a:cs typeface="+mn-cs"/>
              </a:rPr>
              <a:t>Multi-energy system            </a:t>
            </a:r>
            <a:r>
              <a:rPr kumimoji="0" lang="en-GB" sz="1900" b="0" i="0" u="none" strike="noStrike" kern="1200" cap="none" spc="0" normalizeH="0" baseline="0" noProof="0">
                <a:ln>
                  <a:noFill/>
                </a:ln>
                <a:solidFill>
                  <a:srgbClr val="0C2340"/>
                </a:solidFill>
                <a:effectLst/>
                <a:uLnTx/>
                <a:uFillTx/>
                <a:latin typeface="Calibri"/>
                <a:ea typeface="+mn-ea"/>
                <a:cs typeface="+mn-cs"/>
              </a:rPr>
              <a:t>Multiple CVs across the network and within LDZs </a:t>
            </a:r>
          </a:p>
        </p:txBody>
      </p:sp>
      <p:pic>
        <p:nvPicPr>
          <p:cNvPr id="18" name="Graphic 17" descr="Arrow: Slight curve with solid fill">
            <a:extLst>
              <a:ext uri="{FF2B5EF4-FFF2-40B4-BE49-F238E27FC236}">
                <a16:creationId xmlns:a16="http://schemas.microsoft.com/office/drawing/2014/main" id="{1E4E066A-5D32-6C2A-7392-A3F8B46C7DC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209021">
            <a:off x="1074822" y="3439299"/>
            <a:ext cx="914400" cy="914400"/>
          </a:xfrm>
          <a:prstGeom prst="rect">
            <a:avLst/>
          </a:prstGeom>
        </p:spPr>
      </p:pic>
      <p:sp>
        <p:nvSpPr>
          <p:cNvPr id="20" name="TextBox 19">
            <a:extLst>
              <a:ext uri="{FF2B5EF4-FFF2-40B4-BE49-F238E27FC236}">
                <a16:creationId xmlns:a16="http://schemas.microsoft.com/office/drawing/2014/main" id="{650F3363-96C3-F821-3BC3-A4DB3F37B77D}"/>
              </a:ext>
            </a:extLst>
          </p:cNvPr>
          <p:cNvSpPr txBox="1"/>
          <p:nvPr/>
        </p:nvSpPr>
        <p:spPr>
          <a:xfrm>
            <a:off x="579802" y="2263252"/>
            <a:ext cx="7207577" cy="485646"/>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900" b="1" i="0" u="none" strike="noStrike" kern="1200" cap="none" spc="0" normalizeH="0" baseline="0" noProof="0">
                <a:ln>
                  <a:noFill/>
                </a:ln>
                <a:solidFill>
                  <a:prstClr val="white"/>
                </a:solidFill>
                <a:effectLst/>
                <a:uLnTx/>
                <a:uFillTx/>
                <a:latin typeface="Calibri"/>
                <a:ea typeface="+mn-ea"/>
                <a:cs typeface="+mn-cs"/>
              </a:rPr>
              <a:t>Transitional stages                </a:t>
            </a:r>
            <a:r>
              <a:rPr kumimoji="0" lang="en-GB" sz="1900" b="0" i="0" u="none" strike="noStrike" kern="1200" cap="none" spc="0" normalizeH="0" baseline="0" noProof="0">
                <a:ln>
                  <a:noFill/>
                </a:ln>
                <a:solidFill>
                  <a:srgbClr val="0C2340"/>
                </a:solidFill>
                <a:effectLst/>
                <a:uLnTx/>
                <a:uFillTx/>
                <a:latin typeface="Calibri"/>
                <a:ea typeface="+mn-ea"/>
                <a:cs typeface="+mn-cs"/>
              </a:rPr>
              <a:t>To achieve 100% low-carbon gases</a:t>
            </a:r>
          </a:p>
        </p:txBody>
      </p:sp>
      <p:cxnSp>
        <p:nvCxnSpPr>
          <p:cNvPr id="25" name="Straight Connector 24">
            <a:extLst>
              <a:ext uri="{FF2B5EF4-FFF2-40B4-BE49-F238E27FC236}">
                <a16:creationId xmlns:a16="http://schemas.microsoft.com/office/drawing/2014/main" id="{C80EC64F-63FA-5094-4D46-B987ADC35D6E}"/>
              </a:ext>
            </a:extLst>
          </p:cNvPr>
          <p:cNvCxnSpPr>
            <a:cxnSpLocks/>
          </p:cNvCxnSpPr>
          <p:nvPr/>
        </p:nvCxnSpPr>
        <p:spPr>
          <a:xfrm>
            <a:off x="662235" y="1105095"/>
            <a:ext cx="6424367"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1" name="Slide Number Placeholder 2">
            <a:extLst>
              <a:ext uri="{FF2B5EF4-FFF2-40B4-BE49-F238E27FC236}">
                <a16:creationId xmlns:a16="http://schemas.microsoft.com/office/drawing/2014/main" id="{3B67ADAB-AE86-0893-4339-50CA581605A9}"/>
              </a:ext>
            </a:extLst>
          </p:cNvPr>
          <p:cNvSpPr txBox="1">
            <a:spLocks/>
          </p:cNvSpPr>
          <p:nvPr/>
        </p:nvSpPr>
        <p:spPr>
          <a:xfrm>
            <a:off x="11477856" y="6446015"/>
            <a:ext cx="480053" cy="2160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srgbClr val="002249"/>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050" b="1" i="0" u="none" strike="noStrike" kern="1200" cap="none" spc="0" normalizeH="0" baseline="0" noProof="0">
              <a:ln>
                <a:noFill/>
              </a:ln>
              <a:solidFill>
                <a:srgbClr val="002249"/>
              </a:solidFill>
              <a:effectLst/>
              <a:uLnTx/>
              <a:uFillTx/>
              <a:latin typeface="Calibri" panose="020F0502020204030204" pitchFamily="34" charset="0"/>
              <a:ea typeface="+mn-ea"/>
              <a:cs typeface="+mn-cs"/>
            </a:endParaRPr>
          </a:p>
        </p:txBody>
      </p:sp>
      <p:pic>
        <p:nvPicPr>
          <p:cNvPr id="32" name="Picture 31">
            <a:extLst>
              <a:ext uri="{FF2B5EF4-FFF2-40B4-BE49-F238E27FC236}">
                <a16:creationId xmlns:a16="http://schemas.microsoft.com/office/drawing/2014/main" id="{D564B209-7DFD-48CA-0676-217B3F86D334}"/>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10572750" y="134562"/>
            <a:ext cx="1426251" cy="695386"/>
          </a:xfrm>
          <a:prstGeom prst="rect">
            <a:avLst/>
          </a:prstGeom>
        </p:spPr>
      </p:pic>
      <p:pic>
        <p:nvPicPr>
          <p:cNvPr id="22" name="Graphic 21" descr="Arrow: Slight curve with solid fill">
            <a:extLst>
              <a:ext uri="{FF2B5EF4-FFF2-40B4-BE49-F238E27FC236}">
                <a16:creationId xmlns:a16="http://schemas.microsoft.com/office/drawing/2014/main" id="{845B528F-7339-A9BB-D9BB-BDD0DE7A60F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69982" y="1771012"/>
            <a:ext cx="485646" cy="485646"/>
          </a:xfrm>
          <a:prstGeom prst="rect">
            <a:avLst/>
          </a:prstGeom>
        </p:spPr>
      </p:pic>
      <p:pic>
        <p:nvPicPr>
          <p:cNvPr id="24" name="Graphic 23" descr="Arrow: Slight curve with solid fill">
            <a:extLst>
              <a:ext uri="{FF2B5EF4-FFF2-40B4-BE49-F238E27FC236}">
                <a16:creationId xmlns:a16="http://schemas.microsoft.com/office/drawing/2014/main" id="{B571076B-4842-3FCF-95BB-09769CF12C7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69982" y="2349563"/>
            <a:ext cx="485646" cy="485646"/>
          </a:xfrm>
          <a:prstGeom prst="rect">
            <a:avLst/>
          </a:prstGeom>
        </p:spPr>
      </p:pic>
      <p:sp>
        <p:nvSpPr>
          <p:cNvPr id="42" name="TextBox 41">
            <a:extLst>
              <a:ext uri="{FF2B5EF4-FFF2-40B4-BE49-F238E27FC236}">
                <a16:creationId xmlns:a16="http://schemas.microsoft.com/office/drawing/2014/main" id="{9D661C4F-F22D-20E7-E314-42D7E60DC12C}"/>
              </a:ext>
            </a:extLst>
          </p:cNvPr>
          <p:cNvSpPr txBox="1"/>
          <p:nvPr/>
        </p:nvSpPr>
        <p:spPr>
          <a:xfrm>
            <a:off x="579802" y="2834441"/>
            <a:ext cx="7207577" cy="485646"/>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900" b="1" i="0" u="none" strike="noStrike" kern="1200" cap="none" spc="0" normalizeH="0" baseline="0" noProof="0">
                <a:ln>
                  <a:noFill/>
                </a:ln>
                <a:solidFill>
                  <a:prstClr val="white"/>
                </a:solidFill>
                <a:effectLst/>
                <a:uLnTx/>
                <a:uFillTx/>
                <a:latin typeface="Calibri"/>
                <a:ea typeface="+mn-ea"/>
                <a:cs typeface="+mn-cs"/>
              </a:rPr>
              <a:t>Free Market</a:t>
            </a:r>
            <a:r>
              <a:rPr kumimoji="0" lang="en-GB" sz="1900" b="1" i="0" u="none" strike="noStrike" kern="1200" cap="none" spc="0" normalizeH="0" baseline="0" noProof="0">
                <a:ln>
                  <a:noFill/>
                </a:ln>
                <a:solidFill>
                  <a:srgbClr val="0C2340"/>
                </a:solidFill>
                <a:effectLst/>
                <a:uLnTx/>
                <a:uFillTx/>
                <a:latin typeface="Calibri"/>
                <a:ea typeface="+mn-ea"/>
                <a:cs typeface="+mn-cs"/>
              </a:rPr>
              <a:t>                            </a:t>
            </a:r>
            <a:r>
              <a:rPr kumimoji="0" lang="en-GB" sz="1900" b="0" i="0" u="none" strike="noStrike" kern="1200" cap="none" spc="0" normalizeH="0" baseline="0" noProof="0">
                <a:ln>
                  <a:noFill/>
                </a:ln>
                <a:solidFill>
                  <a:srgbClr val="0C2340"/>
                </a:solidFill>
                <a:effectLst/>
                <a:uLnTx/>
                <a:uFillTx/>
                <a:latin typeface="Calibri"/>
                <a:ea typeface="+mn-ea"/>
                <a:cs typeface="+mn-cs"/>
              </a:rPr>
              <a:t>Dynamic network                  </a:t>
            </a:r>
          </a:p>
        </p:txBody>
      </p:sp>
      <p:pic>
        <p:nvPicPr>
          <p:cNvPr id="43" name="Graphic 42" descr="Arrow: Slight curve with solid fill">
            <a:extLst>
              <a:ext uri="{FF2B5EF4-FFF2-40B4-BE49-F238E27FC236}">
                <a16:creationId xmlns:a16="http://schemas.microsoft.com/office/drawing/2014/main" id="{C2833C02-E11D-D3EE-1497-59B6EF743E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69982" y="2856864"/>
            <a:ext cx="485646" cy="485646"/>
          </a:xfrm>
          <a:prstGeom prst="rect">
            <a:avLst/>
          </a:prstGeom>
        </p:spPr>
      </p:pic>
      <p:sp>
        <p:nvSpPr>
          <p:cNvPr id="48" name="Oval 47">
            <a:extLst>
              <a:ext uri="{FF2B5EF4-FFF2-40B4-BE49-F238E27FC236}">
                <a16:creationId xmlns:a16="http://schemas.microsoft.com/office/drawing/2014/main" id="{9B173845-9EE4-E679-548F-D5D2966F3FE7}"/>
              </a:ext>
            </a:extLst>
          </p:cNvPr>
          <p:cNvSpPr/>
          <p:nvPr/>
        </p:nvSpPr>
        <p:spPr>
          <a:xfrm>
            <a:off x="5459607" y="4850639"/>
            <a:ext cx="3492369" cy="3492369"/>
          </a:xfrm>
          <a:prstGeom prst="ellipse">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a:ea typeface="+mn-ea"/>
                <a:cs typeface="+mn-cs"/>
              </a:rPr>
              <a:t>Require flexible,          fit-for-purpose and     fair settlement and billing framework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TextBox 29">
            <a:extLst>
              <a:ext uri="{FF2B5EF4-FFF2-40B4-BE49-F238E27FC236}">
                <a16:creationId xmlns:a16="http://schemas.microsoft.com/office/drawing/2014/main" id="{E8320BA2-6DF5-DC14-AB26-EE9B590BD011}"/>
              </a:ext>
            </a:extLst>
          </p:cNvPr>
          <p:cNvSpPr txBox="1"/>
          <p:nvPr/>
        </p:nvSpPr>
        <p:spPr>
          <a:xfrm>
            <a:off x="10725336" y="4868852"/>
            <a:ext cx="1698610"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02249"/>
                </a:solidFill>
                <a:effectLst/>
                <a:uLnTx/>
                <a:uFillTx/>
                <a:latin typeface="Calibri"/>
                <a:ea typeface="+mn-ea"/>
                <a:cs typeface="+mn-cs"/>
              </a:rPr>
              <a:t>Grangemouth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H</a:t>
            </a:r>
            <a:r>
              <a:rPr kumimoji="0" lang="en-GB" sz="1400" b="0" i="0" u="none" strike="noStrike" kern="1200" cap="none" spc="0" normalizeH="0" baseline="-25000" noProof="0">
                <a:ln>
                  <a:noFill/>
                </a:ln>
                <a:solidFill>
                  <a:srgbClr val="002249"/>
                </a:solidFill>
                <a:effectLst/>
                <a:uLnTx/>
                <a:uFillTx/>
                <a:latin typeface="Calibri"/>
                <a:ea typeface="+mn-ea"/>
                <a:cs typeface="+mn-cs"/>
              </a:rPr>
              <a:t>2 </a:t>
            </a:r>
            <a:r>
              <a:rPr kumimoji="0" lang="en-GB" sz="1400" b="0" i="0" u="none" strike="noStrike" kern="1200" cap="none" spc="0" normalizeH="0" baseline="0" noProof="0">
                <a:ln>
                  <a:noFill/>
                </a:ln>
                <a:solidFill>
                  <a:srgbClr val="002249"/>
                </a:solidFill>
                <a:effectLst/>
                <a:uLnTx/>
                <a:uFillTx/>
                <a:latin typeface="Calibri"/>
                <a:ea typeface="+mn-ea"/>
                <a:cs typeface="+mn-cs"/>
              </a:rPr>
              <a:t> / NG Blend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A05EB5"/>
                </a:solidFill>
                <a:effectLst/>
                <a:uLnTx/>
                <a:uFillTx/>
                <a:latin typeface="Calibri"/>
                <a:ea typeface="+mn-ea"/>
                <a:cs typeface="+mn-cs"/>
              </a:rPr>
              <a:t>34 MJ/m</a:t>
            </a:r>
            <a:r>
              <a:rPr kumimoji="0" lang="en-GB" sz="1400" b="1" i="0" u="none" strike="noStrike" kern="1200" cap="none" spc="0" normalizeH="0" baseline="30000" noProof="0">
                <a:ln>
                  <a:noFill/>
                </a:ln>
                <a:solidFill>
                  <a:srgbClr val="A05EB5"/>
                </a:solidFill>
                <a:effectLst/>
                <a:uLnTx/>
                <a:uFillTx/>
                <a:latin typeface="Calibri"/>
                <a:ea typeface="+mn-ea"/>
                <a:cs typeface="+mn-cs"/>
              </a:rPr>
              <a:t>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02249"/>
              </a:solidFill>
              <a:effectLst/>
              <a:uLnTx/>
              <a:uFillTx/>
              <a:latin typeface="Calibri"/>
              <a:ea typeface="+mn-ea"/>
              <a:cs typeface="+mn-cs"/>
            </a:endParaRPr>
          </a:p>
        </p:txBody>
      </p:sp>
      <p:sp>
        <p:nvSpPr>
          <p:cNvPr id="21" name="Oval 20">
            <a:extLst>
              <a:ext uri="{FF2B5EF4-FFF2-40B4-BE49-F238E27FC236}">
                <a16:creationId xmlns:a16="http://schemas.microsoft.com/office/drawing/2014/main" id="{786B3244-EDB0-A44F-E1DD-4A1F4C402E88}"/>
              </a:ext>
            </a:extLst>
          </p:cNvPr>
          <p:cNvSpPr/>
          <p:nvPr/>
        </p:nvSpPr>
        <p:spPr>
          <a:xfrm>
            <a:off x="10265689" y="4222115"/>
            <a:ext cx="31446" cy="3123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791053527"/>
      </p:ext>
    </p:extLst>
  </p:cSld>
  <p:clrMapOvr>
    <a:masterClrMapping/>
  </p:clrMapOvr>
  <p:transition spd="slow">
    <p:wipe dir="r"/>
  </p:transition>
</p:sld>
</file>

<file path=ppt/slides/slide48.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pic>
        <p:nvPicPr>
          <p:cNvPr id="8" name="Picture 7" descr="swoosh7.png">
            <a:extLst>
              <a:ext uri="{FF2B5EF4-FFF2-40B4-BE49-F238E27FC236}">
                <a16:creationId xmlns:a16="http://schemas.microsoft.com/office/drawing/2014/main" id="{D71D7512-0CAE-403A-862E-A185FA730374}"/>
              </a:ext>
            </a:extLst>
          </p:cNvPr>
          <p:cNvPicPr>
            <a:picLocks noChangeAspect="1"/>
          </p:cNvPicPr>
          <p:nvPr/>
        </p:nvPicPr>
        <p:blipFill>
          <a:blip r:embed="rId3" cstate="print"/>
          <a:srcRect r="62068" b="51056"/>
          <a:stretch>
            <a:fillRect/>
          </a:stretch>
        </p:blipFill>
        <p:spPr>
          <a:xfrm>
            <a:off x="0" y="0"/>
            <a:ext cx="3273993" cy="3212976"/>
          </a:xfrm>
          <a:prstGeom prst="rect">
            <a:avLst/>
          </a:prstGeom>
        </p:spPr>
      </p:pic>
      <p:sp>
        <p:nvSpPr>
          <p:cNvPr id="9" name="TextBox 8">
            <a:extLst>
              <a:ext uri="{FF2B5EF4-FFF2-40B4-BE49-F238E27FC236}">
                <a16:creationId xmlns:a16="http://schemas.microsoft.com/office/drawing/2014/main" id="{EAE6C5FB-77C7-788A-DAEE-6420993434BE}"/>
              </a:ext>
            </a:extLst>
          </p:cNvPr>
          <p:cNvSpPr txBox="1"/>
          <p:nvPr/>
        </p:nvSpPr>
        <p:spPr>
          <a:xfrm>
            <a:off x="2405063" y="2967335"/>
            <a:ext cx="738187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5400" b="1">
                <a:solidFill>
                  <a:prstClr val="white"/>
                </a:solidFill>
                <a:latin typeface="Calibri"/>
              </a:rPr>
              <a:t>RTSM</a:t>
            </a:r>
            <a:endParaRPr kumimoji="0" lang="en-GB" sz="5400" b="1" i="0" u="none" strike="noStrike" kern="1200" cap="none" spc="0" normalizeH="0" baseline="0" noProof="0">
              <a:ln>
                <a:noFill/>
              </a:ln>
              <a:solidFill>
                <a:prstClr val="white"/>
              </a:solidFill>
              <a:effectLst/>
              <a:uLnTx/>
              <a:uFillTx/>
              <a:latin typeface="Calibri"/>
              <a:ea typeface="+mn-ea"/>
              <a:cs typeface="+mn-cs"/>
            </a:endParaRPr>
          </a:p>
        </p:txBody>
      </p:sp>
      <p:pic>
        <p:nvPicPr>
          <p:cNvPr id="10" name="Picture 9" descr="swoosh4.png">
            <a:extLst>
              <a:ext uri="{FF2B5EF4-FFF2-40B4-BE49-F238E27FC236}">
                <a16:creationId xmlns:a16="http://schemas.microsoft.com/office/drawing/2014/main" id="{7056A5E0-CE9F-ECA5-C882-EE42D47283A2}"/>
              </a:ext>
            </a:extLst>
          </p:cNvPr>
          <p:cNvPicPr>
            <a:picLocks noChangeAspect="1"/>
          </p:cNvPicPr>
          <p:nvPr/>
        </p:nvPicPr>
        <p:blipFill>
          <a:blip r:embed="rId4" cstate="print"/>
          <a:srcRect l="57876"/>
          <a:stretch>
            <a:fillRect/>
          </a:stretch>
        </p:blipFill>
        <p:spPr>
          <a:xfrm>
            <a:off x="8340651" y="857"/>
            <a:ext cx="3851349" cy="6857143"/>
          </a:xfrm>
          <a:prstGeom prst="rect">
            <a:avLst/>
          </a:prstGeom>
        </p:spPr>
      </p:pic>
      <p:sp>
        <p:nvSpPr>
          <p:cNvPr id="2" name="Slide Number Placeholder 2">
            <a:extLst>
              <a:ext uri="{FF2B5EF4-FFF2-40B4-BE49-F238E27FC236}">
                <a16:creationId xmlns:a16="http://schemas.microsoft.com/office/drawing/2014/main" id="{48626CE0-B115-4472-56B0-8A9223DE527C}"/>
              </a:ext>
            </a:extLst>
          </p:cNvPr>
          <p:cNvSpPr>
            <a:spLocks noGrp="1"/>
          </p:cNvSpPr>
          <p:nvPr>
            <p:ph type="sldNum" sz="quarter" idx="12"/>
          </p:nvPr>
        </p:nvSpPr>
        <p:spPr>
          <a:xfrm>
            <a:off x="11414221" y="6387668"/>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pic>
        <p:nvPicPr>
          <p:cNvPr id="3" name="Picture 2" descr="Careers hub | SGN Your gas. Our network.">
            <a:extLst>
              <a:ext uri="{FF2B5EF4-FFF2-40B4-BE49-F238E27FC236}">
                <a16:creationId xmlns:a16="http://schemas.microsoft.com/office/drawing/2014/main" id="{AD5CB3A8-C4FA-39AE-1079-5DAC6D1C74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241" y="5975955"/>
            <a:ext cx="1412430" cy="5399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17A1476-F682-20DD-5B89-6A00DAC75AE3}"/>
              </a:ext>
            </a:extLst>
          </p:cNvPr>
          <p:cNvSpPr txBox="1"/>
          <p:nvPr/>
        </p:nvSpPr>
        <p:spPr>
          <a:xfrm>
            <a:off x="10605711" y="6295613"/>
            <a:ext cx="1021568"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a:solidFill>
                  <a:prstClr val="white"/>
                </a:solidFill>
                <a:latin typeface="Calibri"/>
                <a:hlinkClick r:id="rId6"/>
              </a:rPr>
              <a:t>Video</a:t>
            </a:r>
            <a:endParaRPr kumimoji="0" lang="en-GB" sz="2000" b="1"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920401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a:extLst>
            <a:ext uri="{FF2B5EF4-FFF2-40B4-BE49-F238E27FC236}">
              <a16:creationId xmlns:a16="http://schemas.microsoft.com/office/drawing/2014/main" id="{13C3998A-23C7-558E-167C-D7C476EFFF5D}"/>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C50784E8-3475-2159-A9CA-BD59B3D5EB98}"/>
              </a:ext>
            </a:extLst>
          </p:cNvPr>
          <p:cNvSpPr/>
          <p:nvPr/>
        </p:nvSpPr>
        <p:spPr>
          <a:xfrm>
            <a:off x="106021" y="97837"/>
            <a:ext cx="11990989" cy="6660014"/>
          </a:xfrm>
          <a:prstGeom prst="rect">
            <a:avLst/>
          </a:prstGeom>
          <a:solidFill>
            <a:schemeClr val="bg1">
              <a:lumMod val="95000"/>
            </a:scheme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4" name="Rectangle: Rounded Corners 33">
            <a:extLst>
              <a:ext uri="{FF2B5EF4-FFF2-40B4-BE49-F238E27FC236}">
                <a16:creationId xmlns:a16="http://schemas.microsoft.com/office/drawing/2014/main" id="{32EEA001-1E81-9999-9249-C4DBDC8969D2}"/>
              </a:ext>
            </a:extLst>
          </p:cNvPr>
          <p:cNvSpPr/>
          <p:nvPr/>
        </p:nvSpPr>
        <p:spPr>
          <a:xfrm>
            <a:off x="1337943" y="1237464"/>
            <a:ext cx="9430387" cy="933210"/>
          </a:xfrm>
          <a:prstGeom prst="round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B98C99A8-C096-41DF-ABB0-B6F859BD12F5}"/>
              </a:ext>
            </a:extLst>
          </p:cNvPr>
          <p:cNvSpPr/>
          <p:nvPr/>
        </p:nvSpPr>
        <p:spPr>
          <a:xfrm>
            <a:off x="317912" y="4358771"/>
            <a:ext cx="1320799" cy="24118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a:ea typeface="+mn-ea"/>
                <a:cs typeface="+mn-cs"/>
              </a:rPr>
              <a:t>2024</a:t>
            </a:r>
          </a:p>
        </p:txBody>
      </p:sp>
      <p:sp>
        <p:nvSpPr>
          <p:cNvPr id="25" name="TextBox 24">
            <a:extLst>
              <a:ext uri="{FF2B5EF4-FFF2-40B4-BE49-F238E27FC236}">
                <a16:creationId xmlns:a16="http://schemas.microsoft.com/office/drawing/2014/main" id="{40CD4096-2114-8CD9-85E5-09921F3BBCA5}"/>
              </a:ext>
            </a:extLst>
          </p:cNvPr>
          <p:cNvSpPr txBox="1"/>
          <p:nvPr/>
        </p:nvSpPr>
        <p:spPr>
          <a:xfrm>
            <a:off x="131783" y="2921661"/>
            <a:ext cx="1731960" cy="121571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2249"/>
                </a:solidFill>
                <a:effectLst/>
                <a:uLnTx/>
                <a:uFillTx/>
                <a:latin typeface="Calibri"/>
                <a:ea typeface="+mn-ea"/>
                <a:cs typeface="+mn-cs"/>
              </a:rPr>
              <a:t>Engagement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02249"/>
              </a:solidFill>
              <a:effectLst/>
              <a:uLnTx/>
              <a:uFillTx/>
              <a:latin typeface="Calibri"/>
              <a:ea typeface="+mn-ea"/>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Virtual Sessions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2249"/>
              </a:solidFill>
              <a:effectLst/>
              <a:uLnTx/>
              <a:uFillTx/>
              <a:latin typeface="Calibri"/>
              <a:ea typeface="+mn-ea"/>
              <a:cs typeface="+mn-cs"/>
            </a:endParaRPr>
          </a:p>
        </p:txBody>
      </p:sp>
      <p:cxnSp>
        <p:nvCxnSpPr>
          <p:cNvPr id="26" name="Straight Connector 25">
            <a:extLst>
              <a:ext uri="{FF2B5EF4-FFF2-40B4-BE49-F238E27FC236}">
                <a16:creationId xmlns:a16="http://schemas.microsoft.com/office/drawing/2014/main" id="{8FCFF1CB-F588-3B82-D05F-62EFA9AFDD40}"/>
              </a:ext>
            </a:extLst>
          </p:cNvPr>
          <p:cNvCxnSpPr>
            <a:cxnSpLocks/>
          </p:cNvCxnSpPr>
          <p:nvPr/>
        </p:nvCxnSpPr>
        <p:spPr>
          <a:xfrm>
            <a:off x="503905" y="3364391"/>
            <a:ext cx="965200" cy="0"/>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Isosceles Triangle 26">
            <a:extLst>
              <a:ext uri="{FF2B5EF4-FFF2-40B4-BE49-F238E27FC236}">
                <a16:creationId xmlns:a16="http://schemas.microsoft.com/office/drawing/2014/main" id="{9EA33C49-3892-6EFB-BCE2-EB4045AF0D4B}"/>
              </a:ext>
            </a:extLst>
          </p:cNvPr>
          <p:cNvSpPr/>
          <p:nvPr/>
        </p:nvSpPr>
        <p:spPr>
          <a:xfrm>
            <a:off x="868595" y="4164691"/>
            <a:ext cx="232766" cy="200660"/>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Oval 27">
            <a:extLst>
              <a:ext uri="{FF2B5EF4-FFF2-40B4-BE49-F238E27FC236}">
                <a16:creationId xmlns:a16="http://schemas.microsoft.com/office/drawing/2014/main" id="{433E8960-25C7-F09A-2196-1138705448B7}"/>
              </a:ext>
            </a:extLst>
          </p:cNvPr>
          <p:cNvSpPr/>
          <p:nvPr/>
        </p:nvSpPr>
        <p:spPr>
          <a:xfrm>
            <a:off x="327772" y="5137034"/>
            <a:ext cx="1320800" cy="1320800"/>
          </a:xfrm>
          <a:prstGeom prst="ellipse">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C2340"/>
                </a:solidFill>
                <a:effectLst/>
                <a:uLnTx/>
                <a:uFillTx/>
                <a:latin typeface="Calibri"/>
                <a:ea typeface="+mn-ea"/>
                <a:cs typeface="+mn-cs"/>
              </a:rPr>
              <a:t>Phase 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C2340"/>
                </a:solidFill>
                <a:effectLst/>
                <a:uLnTx/>
                <a:uFillTx/>
                <a:latin typeface="Calibri"/>
                <a:ea typeface="+mn-ea"/>
                <a:cs typeface="+mn-cs"/>
              </a:rPr>
              <a:t> </a:t>
            </a:r>
            <a:r>
              <a:rPr kumimoji="0" lang="en-GB" sz="1400" b="0" i="0" u="none" strike="noStrike" kern="1200" cap="none" spc="0" normalizeH="0" baseline="0" noProof="0">
                <a:ln>
                  <a:noFill/>
                </a:ln>
                <a:solidFill>
                  <a:srgbClr val="0C2340"/>
                </a:solidFill>
                <a:effectLst/>
                <a:uLnTx/>
                <a:uFillTx/>
                <a:latin typeface="Calibri"/>
                <a:ea typeface="+mn-ea"/>
                <a:cs typeface="+mn-cs"/>
              </a:rPr>
              <a:t>3 months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0B050"/>
                </a:solidFill>
                <a:effectLst/>
                <a:uLnTx/>
                <a:uFillTx/>
                <a:latin typeface="Calibri"/>
                <a:ea typeface="+mn-ea"/>
                <a:cs typeface="+mn-cs"/>
              </a:rPr>
              <a:t>Complete </a:t>
            </a:r>
            <a:endParaRPr kumimoji="0" lang="en-GB" sz="2000" b="1" i="0" u="none" strike="noStrike" kern="1200" cap="none" spc="0" normalizeH="0" baseline="0" noProof="0">
              <a:ln>
                <a:noFill/>
              </a:ln>
              <a:solidFill>
                <a:srgbClr val="00B050"/>
              </a:solidFill>
              <a:effectLst/>
              <a:uLnTx/>
              <a:uFillTx/>
              <a:latin typeface="Calibri"/>
              <a:ea typeface="+mn-ea"/>
              <a:cs typeface="+mn-cs"/>
            </a:endParaRPr>
          </a:p>
        </p:txBody>
      </p:sp>
      <p:cxnSp>
        <p:nvCxnSpPr>
          <p:cNvPr id="29" name="Straight Connector 28">
            <a:extLst>
              <a:ext uri="{FF2B5EF4-FFF2-40B4-BE49-F238E27FC236}">
                <a16:creationId xmlns:a16="http://schemas.microsoft.com/office/drawing/2014/main" id="{985410CC-7CC8-7A4E-9857-98CEBAE387FC}"/>
              </a:ext>
            </a:extLst>
          </p:cNvPr>
          <p:cNvCxnSpPr>
            <a:cxnSpLocks/>
            <a:endCxn id="28" idx="0"/>
          </p:cNvCxnSpPr>
          <p:nvPr/>
        </p:nvCxnSpPr>
        <p:spPr>
          <a:xfrm>
            <a:off x="981784" y="4606333"/>
            <a:ext cx="6388" cy="530701"/>
          </a:xfrm>
          <a:prstGeom prst="line">
            <a:avLst/>
          </a:prstGeom>
          <a:ln w="19050">
            <a:solidFill>
              <a:schemeClr val="accent6"/>
            </a:solidFill>
          </a:ln>
        </p:spPr>
        <p:style>
          <a:lnRef idx="1">
            <a:schemeClr val="accent4"/>
          </a:lnRef>
          <a:fillRef idx="0">
            <a:schemeClr val="accent4"/>
          </a:fillRef>
          <a:effectRef idx="0">
            <a:schemeClr val="accent4"/>
          </a:effectRef>
          <a:fontRef idx="minor">
            <a:schemeClr val="tx1"/>
          </a:fontRef>
        </p:style>
      </p:cxnSp>
      <p:sp>
        <p:nvSpPr>
          <p:cNvPr id="32" name="Title 1">
            <a:extLst>
              <a:ext uri="{FF2B5EF4-FFF2-40B4-BE49-F238E27FC236}">
                <a16:creationId xmlns:a16="http://schemas.microsoft.com/office/drawing/2014/main" id="{094780F5-76C8-8C6F-2369-6C8D090EB083}"/>
              </a:ext>
            </a:extLst>
          </p:cNvPr>
          <p:cNvSpPr>
            <a:spLocks noGrp="1"/>
          </p:cNvSpPr>
          <p:nvPr>
            <p:ph type="title"/>
          </p:nvPr>
        </p:nvSpPr>
        <p:spPr>
          <a:xfrm>
            <a:off x="315600" y="268462"/>
            <a:ext cx="11393488" cy="776284"/>
          </a:xfrm>
        </p:spPr>
        <p:txBody>
          <a:bodyPr>
            <a:normAutofit/>
          </a:bodyPr>
          <a:lstStyle/>
          <a:p>
            <a:r>
              <a:rPr lang="en-US" sz="4000">
                <a:solidFill>
                  <a:schemeClr val="accent2"/>
                </a:solidFill>
                <a:cs typeface="Calibri" panose="020F0502020204030204" pitchFamily="34" charset="0"/>
              </a:rPr>
              <a:t>RTSM Programme</a:t>
            </a:r>
            <a:endParaRPr lang="en-US" sz="4000" b="1">
              <a:solidFill>
                <a:schemeClr val="accent2"/>
              </a:solidFill>
              <a:latin typeface="Calibri" panose="020F0502020204030204" pitchFamily="34" charset="0"/>
              <a:cs typeface="Calibri" panose="020F0502020204030204" pitchFamily="34" charset="0"/>
            </a:endParaRPr>
          </a:p>
        </p:txBody>
      </p:sp>
      <p:cxnSp>
        <p:nvCxnSpPr>
          <p:cNvPr id="3" name="Straight Connector 2">
            <a:extLst>
              <a:ext uri="{FF2B5EF4-FFF2-40B4-BE49-F238E27FC236}">
                <a16:creationId xmlns:a16="http://schemas.microsoft.com/office/drawing/2014/main" id="{C86822BD-2942-BB79-6DFC-9859B7644AE7}"/>
              </a:ext>
            </a:extLst>
          </p:cNvPr>
          <p:cNvCxnSpPr>
            <a:cxnSpLocks/>
          </p:cNvCxnSpPr>
          <p:nvPr/>
        </p:nvCxnSpPr>
        <p:spPr>
          <a:xfrm>
            <a:off x="315600" y="841628"/>
            <a:ext cx="3899561" cy="0"/>
          </a:xfrm>
          <a:prstGeom prst="line">
            <a:avLst/>
          </a:prstGeom>
          <a:noFill/>
          <a:ln w="19050" cap="flat" cmpd="sng" algn="ctr">
            <a:solidFill>
              <a:srgbClr val="E35205">
                <a:shade val="95000"/>
                <a:satMod val="105000"/>
              </a:srgbClr>
            </a:solidFill>
            <a:prstDash val="solid"/>
          </a:ln>
          <a:effectLst/>
        </p:spPr>
      </p:cxnSp>
      <p:sp>
        <p:nvSpPr>
          <p:cNvPr id="31" name="TextBox 30">
            <a:extLst>
              <a:ext uri="{FF2B5EF4-FFF2-40B4-BE49-F238E27FC236}">
                <a16:creationId xmlns:a16="http://schemas.microsoft.com/office/drawing/2014/main" id="{F7900BC1-8A85-1D9B-AF59-C299DA319AD1}"/>
              </a:ext>
            </a:extLst>
          </p:cNvPr>
          <p:cNvSpPr txBox="1"/>
          <p:nvPr/>
        </p:nvSpPr>
        <p:spPr>
          <a:xfrm>
            <a:off x="1276606" y="1350971"/>
            <a:ext cx="966309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ko-KR" sz="1800" b="0" i="0" u="none" strike="noStrike" kern="1200" cap="none" spc="0" normalizeH="0" baseline="0" noProof="0">
                <a:ln>
                  <a:noFill/>
                </a:ln>
                <a:solidFill>
                  <a:prstClr val="white"/>
                </a:solidFill>
                <a:effectLst/>
                <a:uLnTx/>
                <a:uFillTx/>
                <a:latin typeface="Calibri"/>
                <a:ea typeface="맑은 고딕" panose="020B0503020000020004" pitchFamily="34" charset="-127"/>
                <a:cs typeface="Arial" pitchFamily="34" charset="0"/>
              </a:rPr>
              <a:t>Develop and demonstrate an integrated and flexible solution that enables the accurate characterisation, settlement and billing of variable CV gases across a UK wide multi-energy grid</a:t>
            </a:r>
            <a:endParaRPr kumimoji="0" lang="en-US" altLang="ko-KR" sz="1800" b="0" i="0" u="none" strike="noStrike" kern="1200" cap="none" spc="0" normalizeH="0" baseline="0" noProof="0">
              <a:ln>
                <a:noFill/>
              </a:ln>
              <a:solidFill>
                <a:prstClr val="white"/>
              </a:solidFill>
              <a:effectLst/>
              <a:uLnTx/>
              <a:uFillTx/>
              <a:latin typeface="Calibri"/>
              <a:ea typeface="맑은 고딕" panose="020B0503020000020004" pitchFamily="34" charset="-127"/>
              <a:cs typeface="Arial" pitchFamily="34" charset="0"/>
            </a:endParaRPr>
          </a:p>
        </p:txBody>
      </p:sp>
      <p:sp>
        <p:nvSpPr>
          <p:cNvPr id="1026" name="TextBox 1025">
            <a:extLst>
              <a:ext uri="{FF2B5EF4-FFF2-40B4-BE49-F238E27FC236}">
                <a16:creationId xmlns:a16="http://schemas.microsoft.com/office/drawing/2014/main" id="{F8989CAB-5698-216D-5FF4-0AC65CD00370}"/>
              </a:ext>
            </a:extLst>
          </p:cNvPr>
          <p:cNvSpPr txBox="1"/>
          <p:nvPr/>
        </p:nvSpPr>
        <p:spPr>
          <a:xfrm>
            <a:off x="1700106" y="4777411"/>
            <a:ext cx="3296323" cy="21082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2249"/>
                </a:solidFill>
                <a:effectLst/>
                <a:uLnTx/>
                <a:uFillTx/>
                <a:latin typeface="Calibri"/>
                <a:ea typeface="+mn-ea"/>
                <a:cs typeface="+mn-cs"/>
              </a:rPr>
              <a:t>Methodology Development</a:t>
            </a:r>
            <a:endParaRPr kumimoji="0" lang="en-GB" sz="1800" b="1" i="0" u="none" strike="noStrike" kern="1200" cap="none" spc="0" normalizeH="0" baseline="0" noProof="0">
              <a:ln>
                <a:noFill/>
              </a:ln>
              <a:solidFill>
                <a:srgbClr val="002249"/>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002249"/>
              </a:solidFill>
              <a:effectLst/>
              <a:uLnTx/>
              <a:uFillTx/>
              <a:latin typeface="Calibri"/>
              <a:ea typeface="+mn-ea"/>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Modelling Solutions</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Feasibility Study + Roadmap</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Rollout Strategy for demonstration</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Dissemination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2249"/>
              </a:solidFill>
              <a:effectLst/>
              <a:uLnTx/>
              <a:uFillTx/>
              <a:latin typeface="Calibri"/>
              <a:ea typeface="+mn-ea"/>
              <a:cs typeface="+mn-cs"/>
            </a:endParaRPr>
          </a:p>
        </p:txBody>
      </p:sp>
      <p:sp>
        <p:nvSpPr>
          <p:cNvPr id="1028" name="Rectangle: Rounded Corners 1027">
            <a:extLst>
              <a:ext uri="{FF2B5EF4-FFF2-40B4-BE49-F238E27FC236}">
                <a16:creationId xmlns:a16="http://schemas.microsoft.com/office/drawing/2014/main" id="{5EE614AA-253C-0AA6-21E4-835DDA310A26}"/>
              </a:ext>
            </a:extLst>
          </p:cNvPr>
          <p:cNvSpPr/>
          <p:nvPr/>
        </p:nvSpPr>
        <p:spPr>
          <a:xfrm>
            <a:off x="1706325" y="4358771"/>
            <a:ext cx="3296323" cy="247562"/>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a:ea typeface="+mn-ea"/>
                <a:cs typeface="+mn-cs"/>
              </a:rPr>
              <a:t>2024/2025</a:t>
            </a:r>
          </a:p>
        </p:txBody>
      </p:sp>
      <p:sp>
        <p:nvSpPr>
          <p:cNvPr id="1039" name="Oval 1038">
            <a:extLst>
              <a:ext uri="{FF2B5EF4-FFF2-40B4-BE49-F238E27FC236}">
                <a16:creationId xmlns:a16="http://schemas.microsoft.com/office/drawing/2014/main" id="{2A4D5E1C-7CE5-1085-D08C-7C9B00A7238D}"/>
              </a:ext>
            </a:extLst>
          </p:cNvPr>
          <p:cNvSpPr/>
          <p:nvPr/>
        </p:nvSpPr>
        <p:spPr>
          <a:xfrm>
            <a:off x="2670678" y="2624758"/>
            <a:ext cx="1320800" cy="1320800"/>
          </a:xfrm>
          <a:prstGeom prst="ellipse">
            <a:avLst/>
          </a:prstGeom>
          <a:solidFill>
            <a:schemeClr val="bg1"/>
          </a:solid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C2340"/>
                </a:solidFill>
                <a:effectLst/>
                <a:uLnTx/>
                <a:uFillTx/>
                <a:latin typeface="Calibri"/>
                <a:ea typeface="+mn-ea"/>
                <a:cs typeface="+mn-cs"/>
              </a:rPr>
              <a:t>Phase 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C2340"/>
                </a:solidFill>
                <a:effectLst/>
                <a:uLnTx/>
                <a:uFillTx/>
                <a:latin typeface="Calibri"/>
                <a:ea typeface="+mn-ea"/>
                <a:cs typeface="+mn-cs"/>
              </a:rPr>
              <a:t> </a:t>
            </a:r>
            <a:r>
              <a:rPr kumimoji="0" lang="en-GB" sz="1400" b="0" i="0" u="none" strike="noStrike" kern="1200" cap="none" spc="0" normalizeH="0" baseline="0" noProof="0">
                <a:ln>
                  <a:noFill/>
                </a:ln>
                <a:solidFill>
                  <a:srgbClr val="0C2340"/>
                </a:solidFill>
                <a:effectLst/>
                <a:uLnTx/>
                <a:uFillTx/>
                <a:latin typeface="Calibri"/>
                <a:ea typeface="+mn-ea"/>
                <a:cs typeface="+mn-cs"/>
              </a:rPr>
              <a:t>8 months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E35205"/>
                </a:solidFill>
                <a:effectLst/>
                <a:uLnTx/>
                <a:uFillTx/>
                <a:latin typeface="Calibri"/>
                <a:ea typeface="+mn-ea"/>
                <a:cs typeface="+mn-cs"/>
              </a:rPr>
              <a:t>Sep 2024</a:t>
            </a:r>
            <a:endParaRPr kumimoji="0" lang="en-GB" sz="2400" b="1" i="0" u="none" strike="noStrike" kern="1200" cap="none" spc="0" normalizeH="0" baseline="0" noProof="0">
              <a:ln>
                <a:noFill/>
              </a:ln>
              <a:solidFill>
                <a:srgbClr val="E35205"/>
              </a:solidFill>
              <a:effectLst/>
              <a:uLnTx/>
              <a:uFillTx/>
              <a:latin typeface="Calibri"/>
              <a:ea typeface="+mn-ea"/>
              <a:cs typeface="+mn-cs"/>
            </a:endParaRPr>
          </a:p>
        </p:txBody>
      </p:sp>
      <p:cxnSp>
        <p:nvCxnSpPr>
          <p:cNvPr id="1040" name="Straight Connector 1039">
            <a:extLst>
              <a:ext uri="{FF2B5EF4-FFF2-40B4-BE49-F238E27FC236}">
                <a16:creationId xmlns:a16="http://schemas.microsoft.com/office/drawing/2014/main" id="{606888A0-7657-4C09-0B6C-339C4EFA9B53}"/>
              </a:ext>
            </a:extLst>
          </p:cNvPr>
          <p:cNvCxnSpPr>
            <a:cxnSpLocks/>
          </p:cNvCxnSpPr>
          <p:nvPr/>
        </p:nvCxnSpPr>
        <p:spPr>
          <a:xfrm>
            <a:off x="2760984" y="5241245"/>
            <a:ext cx="965200" cy="0"/>
          </a:xfrm>
          <a:prstGeom prst="line">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E46874EF-EECF-974B-0727-A5439BD5C036}"/>
              </a:ext>
            </a:extLst>
          </p:cNvPr>
          <p:cNvCxnSpPr>
            <a:cxnSpLocks/>
          </p:cNvCxnSpPr>
          <p:nvPr/>
        </p:nvCxnSpPr>
        <p:spPr>
          <a:xfrm>
            <a:off x="3331078" y="3979426"/>
            <a:ext cx="0" cy="367776"/>
          </a:xfrm>
          <a:prstGeom prst="line">
            <a:avLst/>
          </a:prstGeom>
          <a:ln w="19050">
            <a:solidFill>
              <a:schemeClr val="accent4"/>
            </a:solidFill>
          </a:ln>
        </p:spPr>
        <p:style>
          <a:lnRef idx="1">
            <a:schemeClr val="accent4"/>
          </a:lnRef>
          <a:fillRef idx="0">
            <a:schemeClr val="accent4"/>
          </a:fillRef>
          <a:effectRef idx="0">
            <a:schemeClr val="accent4"/>
          </a:effectRef>
          <a:fontRef idx="minor">
            <a:schemeClr val="tx1"/>
          </a:fontRef>
        </p:style>
      </p:cxnSp>
      <p:sp>
        <p:nvSpPr>
          <p:cNvPr id="1042" name="Isosceles Triangle 1041">
            <a:extLst>
              <a:ext uri="{FF2B5EF4-FFF2-40B4-BE49-F238E27FC236}">
                <a16:creationId xmlns:a16="http://schemas.microsoft.com/office/drawing/2014/main" id="{463E0706-90E8-EB48-BE3A-26D328395CB5}"/>
              </a:ext>
            </a:extLst>
          </p:cNvPr>
          <p:cNvSpPr/>
          <p:nvPr/>
        </p:nvSpPr>
        <p:spPr>
          <a:xfrm rot="10800000">
            <a:off x="3212858" y="4591260"/>
            <a:ext cx="232766" cy="200660"/>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22C5E"/>
              </a:solidFill>
              <a:effectLst/>
              <a:uLnTx/>
              <a:uFillTx/>
              <a:latin typeface="Calibri"/>
              <a:ea typeface="+mn-ea"/>
              <a:cs typeface="+mn-cs"/>
            </a:endParaRPr>
          </a:p>
        </p:txBody>
      </p:sp>
      <p:grpSp>
        <p:nvGrpSpPr>
          <p:cNvPr id="1071" name="Group 1070">
            <a:extLst>
              <a:ext uri="{FF2B5EF4-FFF2-40B4-BE49-F238E27FC236}">
                <a16:creationId xmlns:a16="http://schemas.microsoft.com/office/drawing/2014/main" id="{65377C54-2DBE-A2D9-9F26-192679EE87DC}"/>
              </a:ext>
            </a:extLst>
          </p:cNvPr>
          <p:cNvGrpSpPr/>
          <p:nvPr/>
        </p:nvGrpSpPr>
        <p:grpSpPr>
          <a:xfrm>
            <a:off x="5034519" y="2618692"/>
            <a:ext cx="3350051" cy="3839142"/>
            <a:chOff x="5271102" y="2618692"/>
            <a:chExt cx="3350051" cy="3839142"/>
          </a:xfrm>
        </p:grpSpPr>
        <p:sp>
          <p:nvSpPr>
            <p:cNvPr id="1072" name="TextBox 1071">
              <a:extLst>
                <a:ext uri="{FF2B5EF4-FFF2-40B4-BE49-F238E27FC236}">
                  <a16:creationId xmlns:a16="http://schemas.microsoft.com/office/drawing/2014/main" id="{1BA29517-21F3-8C4D-20C2-7200D585E581}"/>
                </a:ext>
              </a:extLst>
            </p:cNvPr>
            <p:cNvSpPr txBox="1"/>
            <p:nvPr/>
          </p:nvSpPr>
          <p:spPr>
            <a:xfrm>
              <a:off x="5271102" y="2618692"/>
              <a:ext cx="3350051" cy="190821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2249"/>
                  </a:solidFill>
                  <a:effectLst/>
                  <a:uLnTx/>
                  <a:uFillTx/>
                  <a:latin typeface="Calibri"/>
                  <a:ea typeface="+mn-ea"/>
                  <a:cs typeface="+mn-cs"/>
                </a:rPr>
                <a:t>Front-End Engineering Design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02249"/>
                </a:solidFill>
                <a:effectLst/>
                <a:uLnTx/>
                <a:uFillTx/>
                <a:latin typeface="Calibri"/>
                <a:ea typeface="+mn-ea"/>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Design, Cost and Risks</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Execution strategy</a:t>
              </a:r>
            </a:p>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002249"/>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2249"/>
                </a:solidFill>
                <a:effectLst/>
                <a:uLnTx/>
                <a:uFillTx/>
                <a:latin typeface="Calibri"/>
                <a:ea typeface="+mn-ea"/>
                <a:cs typeface="+mn-cs"/>
              </a:endParaRPr>
            </a:p>
          </p:txBody>
        </p:sp>
        <p:sp>
          <p:nvSpPr>
            <p:cNvPr id="1073" name="Rectangle: Rounded Corners 1072">
              <a:extLst>
                <a:ext uri="{FF2B5EF4-FFF2-40B4-BE49-F238E27FC236}">
                  <a16:creationId xmlns:a16="http://schemas.microsoft.com/office/drawing/2014/main" id="{9C8B2BDA-9384-6220-64F2-E4E42BD3E757}"/>
                </a:ext>
              </a:extLst>
            </p:cNvPr>
            <p:cNvSpPr/>
            <p:nvPr/>
          </p:nvSpPr>
          <p:spPr>
            <a:xfrm>
              <a:off x="5312401" y="4358771"/>
              <a:ext cx="3296323" cy="247562"/>
            </a:xfrm>
            <a:prstGeom prst="roundRect">
              <a:avLst/>
            </a:prstGeom>
            <a:solidFill>
              <a:srgbClr val="CC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a:ea typeface="+mn-ea"/>
                  <a:cs typeface="+mn-cs"/>
                </a:rPr>
                <a:t>2025/2026</a:t>
              </a:r>
            </a:p>
          </p:txBody>
        </p:sp>
        <p:sp>
          <p:nvSpPr>
            <p:cNvPr id="1074" name="Oval 1073">
              <a:extLst>
                <a:ext uri="{FF2B5EF4-FFF2-40B4-BE49-F238E27FC236}">
                  <a16:creationId xmlns:a16="http://schemas.microsoft.com/office/drawing/2014/main" id="{5796BAC0-7722-2B43-2C26-E64D713BC3B6}"/>
                </a:ext>
              </a:extLst>
            </p:cNvPr>
            <p:cNvSpPr/>
            <p:nvPr/>
          </p:nvSpPr>
          <p:spPr>
            <a:xfrm>
              <a:off x="6266295" y="5137034"/>
              <a:ext cx="1320800" cy="1320800"/>
            </a:xfrm>
            <a:prstGeom prst="ellipse">
              <a:avLst/>
            </a:prstGeom>
            <a:solidFill>
              <a:schemeClr val="bg1"/>
            </a:solidFill>
            <a:ln w="57150">
              <a:solidFill>
                <a:srgbClr val="CC0066"/>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C2340"/>
                  </a:solidFill>
                  <a:effectLst/>
                  <a:uLnTx/>
                  <a:uFillTx/>
                  <a:latin typeface="Calibri"/>
                  <a:ea typeface="+mn-ea"/>
                  <a:cs typeface="+mn-cs"/>
                </a:rPr>
                <a:t>Phase 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C2340"/>
                  </a:solidFill>
                  <a:effectLst/>
                  <a:uLnTx/>
                  <a:uFillTx/>
                  <a:latin typeface="Calibri"/>
                  <a:ea typeface="+mn-ea"/>
                  <a:cs typeface="+mn-cs"/>
                </a:rPr>
                <a:t> </a:t>
              </a:r>
              <a:r>
                <a:rPr kumimoji="0" lang="en-GB" sz="1400" b="0" i="0" u="none" strike="noStrike" kern="1200" cap="none" spc="0" normalizeH="0" baseline="0" noProof="0">
                  <a:ln>
                    <a:noFill/>
                  </a:ln>
                  <a:solidFill>
                    <a:srgbClr val="0C2340"/>
                  </a:solidFill>
                  <a:effectLst/>
                  <a:uLnTx/>
                  <a:uFillTx/>
                  <a:latin typeface="Calibri"/>
                  <a:ea typeface="+mn-ea"/>
                  <a:cs typeface="+mn-cs"/>
                </a:rPr>
                <a:t>7 months</a:t>
              </a:r>
              <a:endParaRPr kumimoji="0" lang="en-GB" sz="2000" b="0" i="0" u="none" strike="noStrike" kern="1200" cap="none" spc="0" normalizeH="0" baseline="0" noProof="0">
                <a:ln>
                  <a:noFill/>
                </a:ln>
                <a:solidFill>
                  <a:srgbClr val="0C2340"/>
                </a:solidFill>
                <a:effectLst/>
                <a:uLnTx/>
                <a:uFillTx/>
                <a:latin typeface="Calibri"/>
                <a:ea typeface="+mn-ea"/>
                <a:cs typeface="+mn-cs"/>
              </a:endParaRPr>
            </a:p>
          </p:txBody>
        </p:sp>
        <p:cxnSp>
          <p:nvCxnSpPr>
            <p:cNvPr id="1075" name="Straight Connector 1074">
              <a:extLst>
                <a:ext uri="{FF2B5EF4-FFF2-40B4-BE49-F238E27FC236}">
                  <a16:creationId xmlns:a16="http://schemas.microsoft.com/office/drawing/2014/main" id="{64F4ADAD-135D-F43D-60C1-BDF5156D4CD7}"/>
                </a:ext>
              </a:extLst>
            </p:cNvPr>
            <p:cNvCxnSpPr>
              <a:cxnSpLocks/>
            </p:cNvCxnSpPr>
            <p:nvPr/>
          </p:nvCxnSpPr>
          <p:spPr>
            <a:xfrm>
              <a:off x="6463759" y="2997023"/>
              <a:ext cx="965200" cy="0"/>
            </a:xfrm>
            <a:prstGeom prst="line">
              <a:avLst/>
            </a:prstGeom>
            <a:ln w="19050">
              <a:solidFill>
                <a:srgbClr val="CC0066"/>
              </a:solidFill>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D49DF486-6561-8BCF-678A-F8EAD3B41C66}"/>
                </a:ext>
              </a:extLst>
            </p:cNvPr>
            <p:cNvCxnSpPr>
              <a:cxnSpLocks/>
              <a:endCxn id="1074" idx="0"/>
            </p:cNvCxnSpPr>
            <p:nvPr/>
          </p:nvCxnSpPr>
          <p:spPr>
            <a:xfrm>
              <a:off x="6920307" y="4606333"/>
              <a:ext cx="6388" cy="530701"/>
            </a:xfrm>
            <a:prstGeom prst="line">
              <a:avLst/>
            </a:prstGeom>
            <a:ln w="19050">
              <a:solidFill>
                <a:srgbClr val="CC0066"/>
              </a:solidFill>
            </a:ln>
          </p:spPr>
          <p:style>
            <a:lnRef idx="1">
              <a:schemeClr val="accent4"/>
            </a:lnRef>
            <a:fillRef idx="0">
              <a:schemeClr val="accent4"/>
            </a:fillRef>
            <a:effectRef idx="0">
              <a:schemeClr val="accent4"/>
            </a:effectRef>
            <a:fontRef idx="minor">
              <a:schemeClr val="tx1"/>
            </a:fontRef>
          </p:style>
        </p:cxnSp>
        <p:sp>
          <p:nvSpPr>
            <p:cNvPr id="1077" name="Isosceles Triangle 1076">
              <a:extLst>
                <a:ext uri="{FF2B5EF4-FFF2-40B4-BE49-F238E27FC236}">
                  <a16:creationId xmlns:a16="http://schemas.microsoft.com/office/drawing/2014/main" id="{F5652190-B36B-CF50-6DF6-A91791566629}"/>
                </a:ext>
              </a:extLst>
            </p:cNvPr>
            <p:cNvSpPr/>
            <p:nvPr/>
          </p:nvSpPr>
          <p:spPr>
            <a:xfrm>
              <a:off x="6803924" y="4181506"/>
              <a:ext cx="232766" cy="200660"/>
            </a:xfrm>
            <a:prstGeom prst="triangle">
              <a:avLst/>
            </a:prstGeom>
            <a:solidFill>
              <a:srgbClr val="CC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22C5E"/>
                </a:solidFill>
                <a:effectLst/>
                <a:uLnTx/>
                <a:uFillTx/>
                <a:latin typeface="Calibri"/>
                <a:ea typeface="+mn-ea"/>
                <a:cs typeface="+mn-cs"/>
              </a:endParaRPr>
            </a:p>
          </p:txBody>
        </p:sp>
      </p:grpSp>
      <p:grpSp>
        <p:nvGrpSpPr>
          <p:cNvPr id="1084" name="Group 1083">
            <a:extLst>
              <a:ext uri="{FF2B5EF4-FFF2-40B4-BE49-F238E27FC236}">
                <a16:creationId xmlns:a16="http://schemas.microsoft.com/office/drawing/2014/main" id="{30F63726-223D-D798-84D9-ABCEEE9528CA}"/>
              </a:ext>
            </a:extLst>
          </p:cNvPr>
          <p:cNvGrpSpPr/>
          <p:nvPr/>
        </p:nvGrpSpPr>
        <p:grpSpPr>
          <a:xfrm>
            <a:off x="8441880" y="2618692"/>
            <a:ext cx="2372304" cy="3647928"/>
            <a:chOff x="8678463" y="2618692"/>
            <a:chExt cx="2372304" cy="3647928"/>
          </a:xfrm>
        </p:grpSpPr>
        <p:sp>
          <p:nvSpPr>
            <p:cNvPr id="1085" name="TextBox 1084">
              <a:extLst>
                <a:ext uri="{FF2B5EF4-FFF2-40B4-BE49-F238E27FC236}">
                  <a16:creationId xmlns:a16="http://schemas.microsoft.com/office/drawing/2014/main" id="{AB0CA377-DB3D-A458-B3DD-F19BA76B9F4B}"/>
                </a:ext>
              </a:extLst>
            </p:cNvPr>
            <p:cNvSpPr txBox="1"/>
            <p:nvPr/>
          </p:nvSpPr>
          <p:spPr>
            <a:xfrm>
              <a:off x="8813236" y="4791921"/>
              <a:ext cx="2179697" cy="14746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2249"/>
                  </a:solidFill>
                  <a:effectLst/>
                  <a:uLnTx/>
                  <a:uFillTx/>
                  <a:latin typeface="Calibri"/>
                  <a:ea typeface="+mn-ea"/>
                  <a:cs typeface="+mn-cs"/>
                </a:rPr>
                <a:t>Demonstration</a:t>
              </a:r>
              <a:endParaRPr kumimoji="0" lang="en-GB" sz="1800" b="1" i="0" u="none" strike="noStrike" kern="1200" cap="none" spc="0" normalizeH="0" baseline="0" noProof="0">
                <a:ln>
                  <a:noFill/>
                </a:ln>
                <a:solidFill>
                  <a:srgbClr val="002249"/>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002249"/>
                </a:solidFill>
                <a:effectLst/>
                <a:uLnTx/>
                <a:uFillTx/>
                <a:latin typeface="Calibri"/>
                <a:ea typeface="+mn-ea"/>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2249"/>
                  </a:solidFill>
                  <a:effectLst/>
                  <a:uLnTx/>
                  <a:uFillTx/>
                  <a:latin typeface="Calibri"/>
                  <a:ea typeface="+mn-ea"/>
                  <a:cs typeface="+mn-cs"/>
                </a:rPr>
                <a:t>Test the new RTSM and make any necessary amendments</a:t>
              </a:r>
              <a:endParaRPr kumimoji="0" lang="en-GB" sz="1600" b="0" i="0" u="none" strike="noStrike" kern="1200" cap="none" spc="0" normalizeH="0" baseline="0" noProof="0">
                <a:ln>
                  <a:noFill/>
                </a:ln>
                <a:solidFill>
                  <a:srgbClr val="002249"/>
                </a:solidFill>
                <a:effectLst/>
                <a:uLnTx/>
                <a:uFillTx/>
                <a:latin typeface="Calibri"/>
                <a:ea typeface="+mn-ea"/>
                <a:cs typeface="+mn-cs"/>
              </a:endParaRPr>
            </a:p>
          </p:txBody>
        </p:sp>
        <p:sp>
          <p:nvSpPr>
            <p:cNvPr id="1086" name="Oval 1085">
              <a:extLst>
                <a:ext uri="{FF2B5EF4-FFF2-40B4-BE49-F238E27FC236}">
                  <a16:creationId xmlns:a16="http://schemas.microsoft.com/office/drawing/2014/main" id="{37286A04-2953-516F-0281-D77FDDE8759B}"/>
                </a:ext>
              </a:extLst>
            </p:cNvPr>
            <p:cNvSpPr/>
            <p:nvPr/>
          </p:nvSpPr>
          <p:spPr>
            <a:xfrm>
              <a:off x="9209698" y="2618692"/>
              <a:ext cx="1320800" cy="1320800"/>
            </a:xfrm>
            <a:prstGeom prst="ellipse">
              <a:avLst/>
            </a:prstGeom>
            <a:solidFill>
              <a:schemeClr val="bg1"/>
            </a:solidFill>
            <a:ln w="57150">
              <a:solidFill>
                <a:srgbClr val="1D4999"/>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C2340"/>
                  </a:solidFill>
                  <a:effectLst/>
                  <a:uLnTx/>
                  <a:uFillTx/>
                  <a:latin typeface="Calibri"/>
                  <a:ea typeface="+mn-ea"/>
                  <a:cs typeface="+mn-cs"/>
                </a:rPr>
                <a:t>Phase 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C2340"/>
                  </a:solidFill>
                  <a:effectLst/>
                  <a:uLnTx/>
                  <a:uFillTx/>
                  <a:latin typeface="Calibri"/>
                  <a:ea typeface="+mn-ea"/>
                  <a:cs typeface="+mn-cs"/>
                </a:rPr>
                <a:t> </a:t>
              </a:r>
              <a:r>
                <a:rPr kumimoji="0" lang="en-GB" sz="1400" b="0" i="0" u="none" strike="noStrike" kern="1200" cap="none" spc="0" normalizeH="0" baseline="0" noProof="0">
                  <a:ln>
                    <a:noFill/>
                  </a:ln>
                  <a:solidFill>
                    <a:srgbClr val="0C2340"/>
                  </a:solidFill>
                  <a:effectLst/>
                  <a:uLnTx/>
                  <a:uFillTx/>
                  <a:latin typeface="Calibri"/>
                  <a:ea typeface="+mn-ea"/>
                  <a:cs typeface="+mn-cs"/>
                </a:rPr>
                <a:t>12 months</a:t>
              </a:r>
              <a:endParaRPr kumimoji="0" lang="en-GB" sz="2000" b="0" i="0" u="none" strike="noStrike" kern="1200" cap="none" spc="0" normalizeH="0" baseline="0" noProof="0">
                <a:ln>
                  <a:noFill/>
                </a:ln>
                <a:solidFill>
                  <a:srgbClr val="0C2340"/>
                </a:solidFill>
                <a:effectLst/>
                <a:uLnTx/>
                <a:uFillTx/>
                <a:latin typeface="Calibri"/>
                <a:ea typeface="+mn-ea"/>
                <a:cs typeface="+mn-cs"/>
              </a:endParaRPr>
            </a:p>
          </p:txBody>
        </p:sp>
        <p:cxnSp>
          <p:nvCxnSpPr>
            <p:cNvPr id="1087" name="Straight Connector 1086">
              <a:extLst>
                <a:ext uri="{FF2B5EF4-FFF2-40B4-BE49-F238E27FC236}">
                  <a16:creationId xmlns:a16="http://schemas.microsoft.com/office/drawing/2014/main" id="{66FA340B-E3BA-6D39-C833-827EDFD99282}"/>
                </a:ext>
              </a:extLst>
            </p:cNvPr>
            <p:cNvCxnSpPr>
              <a:cxnSpLocks/>
              <a:stCxn id="1086" idx="4"/>
            </p:cNvCxnSpPr>
            <p:nvPr/>
          </p:nvCxnSpPr>
          <p:spPr>
            <a:xfrm>
              <a:off x="9870098" y="3939492"/>
              <a:ext cx="1" cy="580603"/>
            </a:xfrm>
            <a:prstGeom prst="line">
              <a:avLst/>
            </a:prstGeom>
            <a:ln w="19050">
              <a:solidFill>
                <a:srgbClr val="1D4999"/>
              </a:solidFill>
            </a:ln>
          </p:spPr>
          <p:style>
            <a:lnRef idx="1">
              <a:schemeClr val="accent4"/>
            </a:lnRef>
            <a:fillRef idx="0">
              <a:schemeClr val="accent4"/>
            </a:fillRef>
            <a:effectRef idx="0">
              <a:schemeClr val="accent4"/>
            </a:effectRef>
            <a:fontRef idx="minor">
              <a:schemeClr val="tx1"/>
            </a:fontRef>
          </p:style>
        </p:cxnSp>
        <p:cxnSp>
          <p:nvCxnSpPr>
            <p:cNvPr id="1088" name="Straight Connector 1087">
              <a:extLst>
                <a:ext uri="{FF2B5EF4-FFF2-40B4-BE49-F238E27FC236}">
                  <a16:creationId xmlns:a16="http://schemas.microsoft.com/office/drawing/2014/main" id="{ED72CE81-1422-E4C6-A2DB-8713294912AE}"/>
                </a:ext>
              </a:extLst>
            </p:cNvPr>
            <p:cNvCxnSpPr>
              <a:cxnSpLocks/>
            </p:cNvCxnSpPr>
            <p:nvPr/>
          </p:nvCxnSpPr>
          <p:spPr>
            <a:xfrm>
              <a:off x="9387498" y="5241245"/>
              <a:ext cx="965200" cy="0"/>
            </a:xfrm>
            <a:prstGeom prst="line">
              <a:avLst/>
            </a:prstGeom>
            <a:ln w="19050">
              <a:solidFill>
                <a:srgbClr val="1D4999"/>
              </a:solidFill>
            </a:ln>
          </p:spPr>
          <p:style>
            <a:lnRef idx="1">
              <a:schemeClr val="accent1"/>
            </a:lnRef>
            <a:fillRef idx="0">
              <a:schemeClr val="accent1"/>
            </a:fillRef>
            <a:effectRef idx="0">
              <a:schemeClr val="accent1"/>
            </a:effectRef>
            <a:fontRef idx="minor">
              <a:schemeClr val="tx1"/>
            </a:fontRef>
          </p:style>
        </p:cxnSp>
        <p:sp>
          <p:nvSpPr>
            <p:cNvPr id="1089" name="Isosceles Triangle 1088">
              <a:extLst>
                <a:ext uri="{FF2B5EF4-FFF2-40B4-BE49-F238E27FC236}">
                  <a16:creationId xmlns:a16="http://schemas.microsoft.com/office/drawing/2014/main" id="{9CCDBBB1-EBA6-2EF7-3526-AD27A0027DFB}"/>
                </a:ext>
              </a:extLst>
            </p:cNvPr>
            <p:cNvSpPr/>
            <p:nvPr/>
          </p:nvSpPr>
          <p:spPr>
            <a:xfrm rot="10800000">
              <a:off x="9762421" y="4584715"/>
              <a:ext cx="232766" cy="200660"/>
            </a:xfrm>
            <a:prstGeom prst="triangle">
              <a:avLst/>
            </a:prstGeom>
            <a:solidFill>
              <a:srgbClr val="1D4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22C5E"/>
                </a:solidFill>
                <a:effectLst/>
                <a:uLnTx/>
                <a:uFillTx/>
                <a:latin typeface="Calibri"/>
                <a:ea typeface="+mn-ea"/>
                <a:cs typeface="+mn-cs"/>
              </a:endParaRPr>
            </a:p>
          </p:txBody>
        </p:sp>
        <p:sp>
          <p:nvSpPr>
            <p:cNvPr id="1090" name="Rectangle: Rounded Corners 1089">
              <a:extLst>
                <a:ext uri="{FF2B5EF4-FFF2-40B4-BE49-F238E27FC236}">
                  <a16:creationId xmlns:a16="http://schemas.microsoft.com/office/drawing/2014/main" id="{B3F838A6-5EB6-1258-A493-D93470802B36}"/>
                </a:ext>
              </a:extLst>
            </p:cNvPr>
            <p:cNvSpPr/>
            <p:nvPr/>
          </p:nvSpPr>
          <p:spPr>
            <a:xfrm>
              <a:off x="8678463" y="4358771"/>
              <a:ext cx="2372304" cy="247562"/>
            </a:xfrm>
            <a:prstGeom prst="roundRect">
              <a:avLst/>
            </a:prstGeom>
            <a:solidFill>
              <a:srgbClr val="1D4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a:ea typeface="+mn-ea"/>
                  <a:cs typeface="+mn-cs"/>
                </a:rPr>
                <a:t>2026/2027</a:t>
              </a:r>
            </a:p>
          </p:txBody>
        </p:sp>
      </p:grpSp>
      <p:pic>
        <p:nvPicPr>
          <p:cNvPr id="4098" name="Picture 2" descr="About the scheme | sgn1">
            <a:extLst>
              <a:ext uri="{FF2B5EF4-FFF2-40B4-BE49-F238E27FC236}">
                <a16:creationId xmlns:a16="http://schemas.microsoft.com/office/drawing/2014/main" id="{E81367BD-4887-53D0-045A-F1697960E0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7100" y="140053"/>
            <a:ext cx="1649552" cy="5608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transport, rocket, spacecraft, missile&#10;&#10;Description automatically generated">
            <a:extLst>
              <a:ext uri="{FF2B5EF4-FFF2-40B4-BE49-F238E27FC236}">
                <a16:creationId xmlns:a16="http://schemas.microsoft.com/office/drawing/2014/main" id="{46CBAEE1-E694-473A-76C1-D1991FC5C562}"/>
              </a:ext>
            </a:extLst>
          </p:cNvPr>
          <p:cNvPicPr>
            <a:picLocks noChangeAspect="1"/>
          </p:cNvPicPr>
          <p:nvPr/>
        </p:nvPicPr>
        <p:blipFill rotWithShape="1">
          <a:blip r:embed="rId4">
            <a:clrChange>
              <a:clrFrom>
                <a:srgbClr val="FDFDFD"/>
              </a:clrFrom>
              <a:clrTo>
                <a:srgbClr val="FDFDFD">
                  <a:alpha val="0"/>
                </a:srgbClr>
              </a:clrTo>
            </a:clrChange>
            <a:extLst>
              <a:ext uri="{28A0092B-C50C-407E-A947-70E740481C1C}">
                <a14:useLocalDpi xmlns:a14="http://schemas.microsoft.com/office/drawing/2010/main" val="0"/>
              </a:ext>
            </a:extLst>
          </a:blip>
          <a:srcRect l="23508" t="15127" r="22733" b="13091"/>
          <a:stretch/>
        </p:blipFill>
        <p:spPr>
          <a:xfrm>
            <a:off x="10838211" y="2625384"/>
            <a:ext cx="1129480" cy="1508168"/>
          </a:xfrm>
          <a:prstGeom prst="rect">
            <a:avLst/>
          </a:prstGeom>
        </p:spPr>
      </p:pic>
      <p:sp>
        <p:nvSpPr>
          <p:cNvPr id="58" name="Rectangle: Rounded Corners 57">
            <a:extLst>
              <a:ext uri="{FF2B5EF4-FFF2-40B4-BE49-F238E27FC236}">
                <a16:creationId xmlns:a16="http://schemas.microsoft.com/office/drawing/2014/main" id="{35D12FAE-7878-4735-235A-E60FFE313F4D}"/>
              </a:ext>
            </a:extLst>
          </p:cNvPr>
          <p:cNvSpPr/>
          <p:nvPr/>
        </p:nvSpPr>
        <p:spPr>
          <a:xfrm>
            <a:off x="10865623" y="4365351"/>
            <a:ext cx="1059996" cy="241180"/>
          </a:xfrm>
          <a:prstGeom prst="roundRect">
            <a:avLst/>
          </a:prstGeom>
          <a:solidFill>
            <a:srgbClr val="0999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white"/>
                </a:solidFill>
                <a:effectLst/>
                <a:uLnTx/>
                <a:uFillTx/>
                <a:latin typeface="Calibri"/>
                <a:ea typeface="+mn-ea"/>
                <a:cs typeface="+mn-cs"/>
              </a:rPr>
              <a:t>2030</a:t>
            </a:r>
          </a:p>
        </p:txBody>
      </p:sp>
      <p:sp>
        <p:nvSpPr>
          <p:cNvPr id="4099" name="Isosceles Triangle 4098">
            <a:extLst>
              <a:ext uri="{FF2B5EF4-FFF2-40B4-BE49-F238E27FC236}">
                <a16:creationId xmlns:a16="http://schemas.microsoft.com/office/drawing/2014/main" id="{B4D7A0A1-F59D-2BF3-B8A8-23C6E2817768}"/>
              </a:ext>
            </a:extLst>
          </p:cNvPr>
          <p:cNvSpPr/>
          <p:nvPr/>
        </p:nvSpPr>
        <p:spPr>
          <a:xfrm>
            <a:off x="11282955" y="4171271"/>
            <a:ext cx="232766" cy="200660"/>
          </a:xfrm>
          <a:prstGeom prst="triangle">
            <a:avLst/>
          </a:prstGeom>
          <a:solidFill>
            <a:srgbClr val="0999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4104" name="Straight Connector 4103">
            <a:extLst>
              <a:ext uri="{FF2B5EF4-FFF2-40B4-BE49-F238E27FC236}">
                <a16:creationId xmlns:a16="http://schemas.microsoft.com/office/drawing/2014/main" id="{C51A383C-C06D-A395-2690-829833228900}"/>
              </a:ext>
            </a:extLst>
          </p:cNvPr>
          <p:cNvCxnSpPr>
            <a:cxnSpLocks/>
          </p:cNvCxnSpPr>
          <p:nvPr/>
        </p:nvCxnSpPr>
        <p:spPr>
          <a:xfrm>
            <a:off x="11396144" y="4612913"/>
            <a:ext cx="6388" cy="953065"/>
          </a:xfrm>
          <a:prstGeom prst="line">
            <a:avLst/>
          </a:prstGeom>
          <a:ln w="19050">
            <a:solidFill>
              <a:srgbClr val="00B050"/>
            </a:solidFill>
          </a:ln>
        </p:spPr>
        <p:style>
          <a:lnRef idx="1">
            <a:schemeClr val="accent4"/>
          </a:lnRef>
          <a:fillRef idx="0">
            <a:schemeClr val="accent4"/>
          </a:fillRef>
          <a:effectRef idx="0">
            <a:schemeClr val="accent4"/>
          </a:effectRef>
          <a:fontRef idx="minor">
            <a:schemeClr val="tx1"/>
          </a:fontRef>
        </p:style>
      </p:cxnSp>
      <p:sp>
        <p:nvSpPr>
          <p:cNvPr id="4105" name="Oval 4104">
            <a:extLst>
              <a:ext uri="{FF2B5EF4-FFF2-40B4-BE49-F238E27FC236}">
                <a16:creationId xmlns:a16="http://schemas.microsoft.com/office/drawing/2014/main" id="{093D07F5-B002-459E-7030-556B72EA5448}"/>
              </a:ext>
            </a:extLst>
          </p:cNvPr>
          <p:cNvSpPr/>
          <p:nvPr/>
        </p:nvSpPr>
        <p:spPr>
          <a:xfrm>
            <a:off x="10732961" y="5211255"/>
            <a:ext cx="1320800" cy="1320800"/>
          </a:xfrm>
          <a:prstGeom prst="ellipse">
            <a:avLst/>
          </a:prstGeom>
          <a:solidFill>
            <a:schemeClr val="bg1"/>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vert="horz" wrap="none" lIns="0" rIns="0" rtlCol="0" anchor="ctr"/>
          <a:lstStyle/>
          <a:p>
            <a:pPr marL="0" marR="0" lvl="0" indent="0" algn="ctr" defTabSz="893763"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C2340"/>
                </a:solidFill>
                <a:effectLst/>
                <a:uLnTx/>
                <a:uFillTx/>
                <a:latin typeface="Calibri"/>
                <a:ea typeface="+mn-ea"/>
                <a:cs typeface="+mn-cs"/>
              </a:rPr>
              <a:t>Implementation</a:t>
            </a:r>
          </a:p>
        </p:txBody>
      </p:sp>
      <p:sp>
        <p:nvSpPr>
          <p:cNvPr id="48" name="Slide Number Placeholder 2">
            <a:extLst>
              <a:ext uri="{FF2B5EF4-FFF2-40B4-BE49-F238E27FC236}">
                <a16:creationId xmlns:a16="http://schemas.microsoft.com/office/drawing/2014/main" id="{0ACAAD2A-FB5F-B0F4-F35A-FF55796766EB}"/>
              </a:ext>
            </a:extLst>
          </p:cNvPr>
          <p:cNvSpPr>
            <a:spLocks noGrp="1"/>
          </p:cNvSpPr>
          <p:nvPr>
            <p:ph type="sldNum" sz="quarter" idx="12"/>
          </p:nvPr>
        </p:nvSpPr>
        <p:spPr>
          <a:xfrm>
            <a:off x="11492278" y="6454574"/>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schemeClr val="accent2"/>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050" b="1" i="0" u="none" strike="noStrike" kern="1200" cap="none" spc="0" normalizeH="0" baseline="0" noProof="0">
              <a:ln>
                <a:noFill/>
              </a:ln>
              <a:solidFill>
                <a:schemeClr val="accent2"/>
              </a:solidFill>
              <a:effectLst/>
              <a:uLnTx/>
              <a:uFillTx/>
              <a:latin typeface="Calibri" panose="020F0502020204030204" pitchFamily="34" charset="0"/>
              <a:ea typeface="+mn-ea"/>
              <a:cs typeface="+mn-cs"/>
            </a:endParaRPr>
          </a:p>
        </p:txBody>
      </p:sp>
      <p:grpSp>
        <p:nvGrpSpPr>
          <p:cNvPr id="52" name="Group 51">
            <a:extLst>
              <a:ext uri="{FF2B5EF4-FFF2-40B4-BE49-F238E27FC236}">
                <a16:creationId xmlns:a16="http://schemas.microsoft.com/office/drawing/2014/main" id="{FB587817-2884-6676-84AE-34E4BCA61F97}"/>
              </a:ext>
            </a:extLst>
          </p:cNvPr>
          <p:cNvGrpSpPr/>
          <p:nvPr/>
        </p:nvGrpSpPr>
        <p:grpSpPr>
          <a:xfrm>
            <a:off x="550602" y="1117128"/>
            <a:ext cx="11168806" cy="5142765"/>
            <a:chOff x="550602" y="1117128"/>
            <a:chExt cx="11168806" cy="5142765"/>
          </a:xfrm>
        </p:grpSpPr>
        <p:grpSp>
          <p:nvGrpSpPr>
            <p:cNvPr id="47" name="Group 46">
              <a:extLst>
                <a:ext uri="{FF2B5EF4-FFF2-40B4-BE49-F238E27FC236}">
                  <a16:creationId xmlns:a16="http://schemas.microsoft.com/office/drawing/2014/main" id="{BEFEE611-373D-F7F8-C5F1-CAE5EBD7BA22}"/>
                </a:ext>
              </a:extLst>
            </p:cNvPr>
            <p:cNvGrpSpPr/>
            <p:nvPr/>
          </p:nvGrpSpPr>
          <p:grpSpPr>
            <a:xfrm>
              <a:off x="550602" y="1117128"/>
              <a:ext cx="11168806" cy="5142765"/>
              <a:chOff x="546378" y="1304785"/>
              <a:chExt cx="11168806" cy="5142765"/>
            </a:xfrm>
          </p:grpSpPr>
          <p:sp>
            <p:nvSpPr>
              <p:cNvPr id="2" name="Rectangle: Rounded Corners 1">
                <a:extLst>
                  <a:ext uri="{FF2B5EF4-FFF2-40B4-BE49-F238E27FC236}">
                    <a16:creationId xmlns:a16="http://schemas.microsoft.com/office/drawing/2014/main" id="{06285DE1-9072-17C6-8425-B0AFF14EF9A5}"/>
                  </a:ext>
                </a:extLst>
              </p:cNvPr>
              <p:cNvSpPr/>
              <p:nvPr/>
            </p:nvSpPr>
            <p:spPr>
              <a:xfrm>
                <a:off x="546378" y="1304785"/>
                <a:ext cx="11168806" cy="5142765"/>
              </a:xfrm>
              <a:prstGeom prst="roundRect">
                <a:avLst>
                  <a:gd name="adj" fmla="val 27951"/>
                </a:avLst>
              </a:prstGeom>
              <a:solidFill>
                <a:schemeClr val="bg1"/>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4" name="Group 3">
                <a:extLst>
                  <a:ext uri="{FF2B5EF4-FFF2-40B4-BE49-F238E27FC236}">
                    <a16:creationId xmlns:a16="http://schemas.microsoft.com/office/drawing/2014/main" id="{E5613E34-09C2-31A6-AC04-97C37C5BEE24}"/>
                  </a:ext>
                </a:extLst>
              </p:cNvPr>
              <p:cNvGrpSpPr/>
              <p:nvPr/>
            </p:nvGrpSpPr>
            <p:grpSpPr>
              <a:xfrm>
                <a:off x="916444" y="1507725"/>
                <a:ext cx="10360419" cy="4865522"/>
                <a:chOff x="925497" y="1507725"/>
                <a:chExt cx="10360419" cy="4865522"/>
              </a:xfrm>
            </p:grpSpPr>
            <p:pic>
              <p:nvPicPr>
                <p:cNvPr id="5" name="Picture 4">
                  <a:extLst>
                    <a:ext uri="{FF2B5EF4-FFF2-40B4-BE49-F238E27FC236}">
                      <a16:creationId xmlns:a16="http://schemas.microsoft.com/office/drawing/2014/main" id="{DAE07A35-2E89-D4E0-4E9E-6ACA4D401FF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7796"/>
                <a:stretch/>
              </p:blipFill>
              <p:spPr bwMode="auto">
                <a:xfrm>
                  <a:off x="1268958" y="1794249"/>
                  <a:ext cx="1416895" cy="46881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Wales &amp; West Utilities - Wikipedia">
                  <a:extLst>
                    <a:ext uri="{FF2B5EF4-FFF2-40B4-BE49-F238E27FC236}">
                      <a16:creationId xmlns:a16="http://schemas.microsoft.com/office/drawing/2014/main" id="{6F176110-FB32-557D-5B27-D5C5008ADC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7022" y="1712412"/>
                  <a:ext cx="1727672" cy="61386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Northern Gas Networks | Logopedia | Fandom">
                  <a:extLst>
                    <a:ext uri="{FF2B5EF4-FFF2-40B4-BE49-F238E27FC236}">
                      <a16:creationId xmlns:a16="http://schemas.microsoft.com/office/drawing/2014/main" id="{1E232DBE-F11A-0F37-FF1B-073842029E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63249" y="1507725"/>
                  <a:ext cx="1319032" cy="6924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9DA77979-E4B1-3572-AD1E-41D1846C011C}"/>
                    </a:ext>
                  </a:extLst>
                </p:cNvPr>
                <p:cNvPicPr>
                  <a:picLocks noChangeAspect="1"/>
                </p:cNvPicPr>
                <p:nvPr/>
              </p:nvPicPr>
              <p:blipFill>
                <a:blip r:embed="rId8"/>
                <a:stretch>
                  <a:fillRect/>
                </a:stretch>
              </p:blipFill>
              <p:spPr>
                <a:xfrm>
                  <a:off x="6933946" y="1784350"/>
                  <a:ext cx="1780659" cy="468907"/>
                </a:xfrm>
                <a:prstGeom prst="rect">
                  <a:avLst/>
                </a:prstGeom>
              </p:spPr>
            </p:pic>
            <p:pic>
              <p:nvPicPr>
                <p:cNvPr id="11" name="Picture 2">
                  <a:extLst>
                    <a:ext uri="{FF2B5EF4-FFF2-40B4-BE49-F238E27FC236}">
                      <a16:creationId xmlns:a16="http://schemas.microsoft.com/office/drawing/2014/main" id="{D2064ECA-B1BF-AAAE-04A0-D4FF8D8B3FA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68958" y="2502318"/>
                  <a:ext cx="1390149" cy="531623"/>
                </a:xfrm>
                <a:prstGeom prst="roundRect">
                  <a:avLst/>
                </a:prstGeom>
                <a:noFill/>
                <a:extLst>
                  <a:ext uri="{909E8E84-426E-40DD-AFC4-6F175D3DCCD1}">
                    <a14:hiddenFill xmlns:a14="http://schemas.microsoft.com/office/drawing/2010/main">
                      <a:solidFill>
                        <a:srgbClr val="FFFFFF"/>
                      </a:solidFill>
                    </a14:hiddenFill>
                  </a:ext>
                </a:extLst>
              </p:spPr>
            </p:pic>
            <p:pic>
              <p:nvPicPr>
                <p:cNvPr id="12" name="Picture 10">
                  <a:extLst>
                    <a:ext uri="{FF2B5EF4-FFF2-40B4-BE49-F238E27FC236}">
                      <a16:creationId xmlns:a16="http://schemas.microsoft.com/office/drawing/2014/main" id="{2C36267F-9C76-2B9F-A92A-2A1CB3E615A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81990" y="4957974"/>
                  <a:ext cx="1278363" cy="372523"/>
                </a:xfrm>
                <a:prstGeom prst="round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BA2E36F-D256-19D6-E47B-8CC44440CC08}"/>
                    </a:ext>
                  </a:extLst>
                </p:cNvPr>
                <p:cNvPicPr>
                  <a:picLocks noChangeAspect="1"/>
                </p:cNvPicPr>
                <p:nvPr/>
              </p:nvPicPr>
              <p:blipFill>
                <a:blip r:embed="rId11"/>
                <a:stretch>
                  <a:fillRect/>
                </a:stretch>
              </p:blipFill>
              <p:spPr>
                <a:xfrm>
                  <a:off x="7045914" y="3324770"/>
                  <a:ext cx="1055771" cy="366352"/>
                </a:xfrm>
                <a:prstGeom prst="roundRect">
                  <a:avLst/>
                </a:prstGeom>
              </p:spPr>
            </p:pic>
            <p:pic>
              <p:nvPicPr>
                <p:cNvPr id="14" name="Picture 13">
                  <a:extLst>
                    <a:ext uri="{FF2B5EF4-FFF2-40B4-BE49-F238E27FC236}">
                      <a16:creationId xmlns:a16="http://schemas.microsoft.com/office/drawing/2014/main" id="{03230B25-E723-7C18-4F12-66BB2133FB7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111812" y="3234483"/>
                  <a:ext cx="1174104" cy="497526"/>
                </a:xfrm>
                <a:prstGeom prst="roundRect">
                  <a:avLst/>
                </a:prstGeom>
                <a:noFill/>
                <a:extLst>
                  <a:ext uri="{909E8E84-426E-40DD-AFC4-6F175D3DCCD1}">
                    <a14:hiddenFill xmlns:a14="http://schemas.microsoft.com/office/drawing/2010/main">
                      <a:solidFill>
                        <a:srgbClr val="FFFFFF"/>
                      </a:solidFill>
                    </a14:hiddenFill>
                  </a:ext>
                </a:extLst>
              </p:spPr>
            </p:pic>
            <p:pic>
              <p:nvPicPr>
                <p:cNvPr id="15" name="Picture 22" descr="British Gas Logo and symbol, meaning, history, PNG">
                  <a:extLst>
                    <a:ext uri="{FF2B5EF4-FFF2-40B4-BE49-F238E27FC236}">
                      <a16:creationId xmlns:a16="http://schemas.microsoft.com/office/drawing/2014/main" id="{BC77D318-E24E-29F1-B54C-9A25AF16190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135672" y="3030946"/>
                  <a:ext cx="1350568" cy="810340"/>
                </a:xfrm>
                <a:prstGeom prst="roundRect">
                  <a:avLst/>
                </a:prstGeom>
                <a:noFill/>
                <a:extLst>
                  <a:ext uri="{909E8E84-426E-40DD-AFC4-6F175D3DCCD1}">
                    <a14:hiddenFill xmlns:a14="http://schemas.microsoft.com/office/drawing/2010/main">
                      <a:solidFill>
                        <a:srgbClr val="FFFFFF"/>
                      </a:solidFill>
                    </a14:hiddenFill>
                  </a:ext>
                </a:extLst>
              </p:spPr>
            </p:pic>
            <p:pic>
              <p:nvPicPr>
                <p:cNvPr id="16" name="Picture 15" descr="Welcome - ScottishPower">
                  <a:extLst>
                    <a:ext uri="{FF2B5EF4-FFF2-40B4-BE49-F238E27FC236}">
                      <a16:creationId xmlns:a16="http://schemas.microsoft.com/office/drawing/2014/main" id="{4B37BA0D-2A78-411D-056F-818A67617C26}"/>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t="36649" b="35783"/>
                <a:stretch/>
              </p:blipFill>
              <p:spPr bwMode="auto">
                <a:xfrm>
                  <a:off x="9017892" y="2520613"/>
                  <a:ext cx="2214414" cy="378221"/>
                </a:xfrm>
                <a:prstGeom prst="roundRect">
                  <a:avLst/>
                </a:prstGeom>
                <a:noFill/>
                <a:extLst>
                  <a:ext uri="{909E8E84-426E-40DD-AFC4-6F175D3DCCD1}">
                    <a14:hiddenFill xmlns:a14="http://schemas.microsoft.com/office/drawing/2010/main">
                      <a:solidFill>
                        <a:srgbClr val="FFFFFF"/>
                      </a:solidFill>
                    </a14:hiddenFill>
                  </a:ext>
                </a:extLst>
              </p:spPr>
            </p:pic>
            <p:pic>
              <p:nvPicPr>
                <p:cNvPr id="17" name="Picture 24" descr="bp Logo PNG Vector (EPS) Free Download">
                  <a:extLst>
                    <a:ext uri="{FF2B5EF4-FFF2-40B4-BE49-F238E27FC236}">
                      <a16:creationId xmlns:a16="http://schemas.microsoft.com/office/drawing/2014/main" id="{E699A128-17D7-E86E-8928-EFC03E5AAF4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590727" y="3246215"/>
                  <a:ext cx="1069062" cy="573730"/>
                </a:xfrm>
                <a:prstGeom prst="roundRect">
                  <a:avLst/>
                </a:prstGeom>
                <a:noFill/>
                <a:extLst>
                  <a:ext uri="{909E8E84-426E-40DD-AFC4-6F175D3DCCD1}">
                    <a14:hiddenFill xmlns:a14="http://schemas.microsoft.com/office/drawing/2010/main">
                      <a:solidFill>
                        <a:srgbClr val="FFFFFF"/>
                      </a:solidFill>
                    </a14:hiddenFill>
                  </a:ext>
                </a:extLst>
              </p:spPr>
            </p:pic>
            <p:pic>
              <p:nvPicPr>
                <p:cNvPr id="18" name="Picture 32" descr="ENGIE Global Energy Management &amp; Sales | A leading energy expert">
                  <a:extLst>
                    <a:ext uri="{FF2B5EF4-FFF2-40B4-BE49-F238E27FC236}">
                      <a16:creationId xmlns:a16="http://schemas.microsoft.com/office/drawing/2014/main" id="{0E05BEDA-9446-7B27-9251-332A6C3ECA5F}"/>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l="19799" t="29487" r="19765" b="31060"/>
                <a:stretch/>
              </p:blipFill>
              <p:spPr bwMode="auto">
                <a:xfrm>
                  <a:off x="5162885" y="4096408"/>
                  <a:ext cx="1362160" cy="533674"/>
                </a:xfrm>
                <a:prstGeom prst="roundRect">
                  <a:avLst/>
                </a:prstGeom>
                <a:noFill/>
                <a:extLst>
                  <a:ext uri="{909E8E84-426E-40DD-AFC4-6F175D3DCCD1}">
                    <a14:hiddenFill xmlns:a14="http://schemas.microsoft.com/office/drawing/2010/main">
                      <a:solidFill>
                        <a:srgbClr val="FFFFFF"/>
                      </a:solidFill>
                    </a14:hiddenFill>
                  </a:ext>
                </a:extLst>
              </p:spPr>
            </p:pic>
            <p:pic>
              <p:nvPicPr>
                <p:cNvPr id="19" name="Picture 40" descr="Equinor | EITI">
                  <a:extLst>
                    <a:ext uri="{FF2B5EF4-FFF2-40B4-BE49-F238E27FC236}">
                      <a16:creationId xmlns:a16="http://schemas.microsoft.com/office/drawing/2014/main" id="{BB2B22EB-0D7A-6BCD-8EF5-03CF5A41787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229101" y="5535109"/>
                  <a:ext cx="1595505" cy="630160"/>
                </a:xfrm>
                <a:prstGeom prst="roundRect">
                  <a:avLst/>
                </a:prstGeom>
                <a:noFill/>
                <a:extLst>
                  <a:ext uri="{909E8E84-426E-40DD-AFC4-6F175D3DCCD1}">
                    <a14:hiddenFill xmlns:a14="http://schemas.microsoft.com/office/drawing/2010/main">
                      <a:solidFill>
                        <a:srgbClr val="FFFFFF"/>
                      </a:solidFill>
                    </a14:hiddenFill>
                  </a:ext>
                </a:extLst>
              </p:spPr>
            </p:pic>
            <p:pic>
              <p:nvPicPr>
                <p:cNvPr id="20" name="Picture 42">
                  <a:extLst>
                    <a:ext uri="{FF2B5EF4-FFF2-40B4-BE49-F238E27FC236}">
                      <a16:creationId xmlns:a16="http://schemas.microsoft.com/office/drawing/2014/main" id="{16861445-B9E8-E200-9CEB-4FC3874EB695}"/>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374165" y="4206813"/>
                  <a:ext cx="1168723" cy="448763"/>
                </a:xfrm>
                <a:prstGeom prst="roundRect">
                  <a:avLst/>
                </a:prstGeom>
                <a:noFill/>
                <a:extLst>
                  <a:ext uri="{909E8E84-426E-40DD-AFC4-6F175D3DCCD1}">
                    <a14:hiddenFill xmlns:a14="http://schemas.microsoft.com/office/drawing/2010/main">
                      <a:solidFill>
                        <a:srgbClr val="FFFFFF"/>
                      </a:solidFill>
                    </a14:hiddenFill>
                  </a:ext>
                </a:extLst>
              </p:spPr>
            </p:pic>
            <p:pic>
              <p:nvPicPr>
                <p:cNvPr id="21" name="Picture 6" descr="Data Communications Company Profile: Valuation, Funding &amp; Investors |  PitchBook">
                  <a:extLst>
                    <a:ext uri="{FF2B5EF4-FFF2-40B4-BE49-F238E27FC236}">
                      <a16:creationId xmlns:a16="http://schemas.microsoft.com/office/drawing/2014/main" id="{82AC19D7-F23F-6ADC-B1F3-7BC3F7AA6EFA}"/>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346302" y="2877419"/>
                  <a:ext cx="1392828" cy="1392828"/>
                </a:xfrm>
                <a:prstGeom prst="roundRect">
                  <a:avLst/>
                </a:prstGeom>
                <a:noFill/>
                <a:extLst>
                  <a:ext uri="{909E8E84-426E-40DD-AFC4-6F175D3DCCD1}">
                    <a14:hiddenFill xmlns:a14="http://schemas.microsoft.com/office/drawing/2010/main">
                      <a:solidFill>
                        <a:srgbClr val="FFFFFF"/>
                      </a:solidFill>
                    </a14:hiddenFill>
                  </a:ext>
                </a:extLst>
              </p:spPr>
            </p:pic>
            <p:pic>
              <p:nvPicPr>
                <p:cNvPr id="22" name="Picture 2">
                  <a:extLst>
                    <a:ext uri="{FF2B5EF4-FFF2-40B4-BE49-F238E27FC236}">
                      <a16:creationId xmlns:a16="http://schemas.microsoft.com/office/drawing/2014/main" id="{B5828C55-71E0-F48D-3029-11449BE530CA}"/>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7052830" y="2540425"/>
                  <a:ext cx="1599702" cy="390553"/>
                </a:xfrm>
                <a:prstGeom prst="roundRect">
                  <a:avLst/>
                </a:prstGeom>
                <a:noFill/>
                <a:extLst>
                  <a:ext uri="{909E8E84-426E-40DD-AFC4-6F175D3DCCD1}">
                    <a14:hiddenFill xmlns:a14="http://schemas.microsoft.com/office/drawing/2010/main">
                      <a:solidFill>
                        <a:srgbClr val="FFFFFF"/>
                      </a:solidFill>
                    </a14:hiddenFill>
                  </a:ext>
                </a:extLst>
              </p:spPr>
            </p:pic>
            <p:pic>
              <p:nvPicPr>
                <p:cNvPr id="24" name="Picture 2" descr="UK Biomethane Production &amp; AD Plant ...">
                  <a:extLst>
                    <a:ext uri="{FF2B5EF4-FFF2-40B4-BE49-F238E27FC236}">
                      <a16:creationId xmlns:a16="http://schemas.microsoft.com/office/drawing/2014/main" id="{F65E0AAC-9500-F5ED-1099-8E9022D74352}"/>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9074998" y="4899558"/>
                  <a:ext cx="1886268" cy="497525"/>
                </a:xfrm>
                <a:prstGeom prst="roundRect">
                  <a:avLst/>
                </a:prstGeom>
                <a:noFill/>
                <a:extLst>
                  <a:ext uri="{909E8E84-426E-40DD-AFC4-6F175D3DCCD1}">
                    <a14:hiddenFill xmlns:a14="http://schemas.microsoft.com/office/drawing/2010/main">
                      <a:solidFill>
                        <a:srgbClr val="FFFFFF"/>
                      </a:solidFill>
                    </a14:hiddenFill>
                  </a:ext>
                </a:extLst>
              </p:spPr>
            </p:pic>
            <p:pic>
              <p:nvPicPr>
                <p:cNvPr id="30" name="Picture 46">
                  <a:extLst>
                    <a:ext uri="{FF2B5EF4-FFF2-40B4-BE49-F238E27FC236}">
                      <a16:creationId xmlns:a16="http://schemas.microsoft.com/office/drawing/2014/main" id="{DFC54838-2593-8AFE-9FBF-93621852CD82}"/>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6986968" y="4268086"/>
                  <a:ext cx="1844143" cy="436982"/>
                </a:xfrm>
                <a:prstGeom prst="roundRect">
                  <a:avLst/>
                </a:prstGeom>
                <a:noFill/>
                <a:extLst>
                  <a:ext uri="{909E8E84-426E-40DD-AFC4-6F175D3DCCD1}">
                    <a14:hiddenFill xmlns:a14="http://schemas.microsoft.com/office/drawing/2010/main">
                      <a:solidFill>
                        <a:srgbClr val="FFFFFF"/>
                      </a:solidFill>
                    </a14:hiddenFill>
                  </a:ext>
                </a:extLst>
              </p:spPr>
            </p:pic>
            <p:pic>
              <p:nvPicPr>
                <p:cNvPr id="33" name="Picture 48" descr="Smart Meter Assets">
                  <a:extLst>
                    <a:ext uri="{FF2B5EF4-FFF2-40B4-BE49-F238E27FC236}">
                      <a16:creationId xmlns:a16="http://schemas.microsoft.com/office/drawing/2014/main" id="{0CF43150-A139-3FD9-F4E2-A69B19CD9179}"/>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067022" y="3233470"/>
                  <a:ext cx="1723528" cy="729376"/>
                </a:xfrm>
                <a:prstGeom prst="roundRect">
                  <a:avLst/>
                </a:prstGeom>
                <a:noFill/>
                <a:extLst>
                  <a:ext uri="{909E8E84-426E-40DD-AFC4-6F175D3DCCD1}">
                    <a14:hiddenFill xmlns:a14="http://schemas.microsoft.com/office/drawing/2010/main">
                      <a:solidFill>
                        <a:srgbClr val="FFFFFF"/>
                      </a:solidFill>
                    </a14:hiddenFill>
                  </a:ext>
                </a:extLst>
              </p:spPr>
            </p:pic>
            <p:pic>
              <p:nvPicPr>
                <p:cNvPr id="35" name="Picture 50">
                  <a:extLst>
                    <a:ext uri="{FF2B5EF4-FFF2-40B4-BE49-F238E27FC236}">
                      <a16:creationId xmlns:a16="http://schemas.microsoft.com/office/drawing/2014/main" id="{61EB69B5-2EB5-7179-EACA-593C72C20B94}"/>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925497" y="4197100"/>
                  <a:ext cx="1821152" cy="390514"/>
                </a:xfrm>
                <a:prstGeom prst="roundRect">
                  <a:avLst/>
                </a:prstGeom>
                <a:noFill/>
                <a:extLst>
                  <a:ext uri="{909E8E84-426E-40DD-AFC4-6F175D3DCCD1}">
                    <a14:hiddenFill xmlns:a14="http://schemas.microsoft.com/office/drawing/2010/main">
                      <a:solidFill>
                        <a:srgbClr val="FFFFFF"/>
                      </a:solidFill>
                    </a14:hiddenFill>
                  </a:ext>
                </a:extLst>
              </p:spPr>
            </p:pic>
            <p:pic>
              <p:nvPicPr>
                <p:cNvPr id="37" name="Picture 36" descr="National Grid PLC | Energy Solutions">
                  <a:extLst>
                    <a:ext uri="{FF2B5EF4-FFF2-40B4-BE49-F238E27FC236}">
                      <a16:creationId xmlns:a16="http://schemas.microsoft.com/office/drawing/2014/main" id="{DA64768E-EE41-7F12-37AF-C18A22171ED2}"/>
                    </a:ext>
                  </a:extLst>
                </p:cNvPr>
                <p:cNvPicPr>
                  <a:picLocks noChangeAspect="1" noChangeArrowheads="1"/>
                </p:cNvPicPr>
                <p:nvPr/>
              </p:nvPicPr>
              <p:blipFill rotWithShape="1">
                <a:blip r:embed="rId25">
                  <a:extLst>
                    <a:ext uri="{28A0092B-C50C-407E-A947-70E740481C1C}">
                      <a14:useLocalDpi xmlns:a14="http://schemas.microsoft.com/office/drawing/2010/main" val="0"/>
                    </a:ext>
                  </a:extLst>
                </a:blip>
                <a:srcRect l="9861" t="30364" r="10014" b="32081"/>
                <a:stretch/>
              </p:blipFill>
              <p:spPr bwMode="auto">
                <a:xfrm>
                  <a:off x="4994634" y="2541899"/>
                  <a:ext cx="1591879" cy="465009"/>
                </a:xfrm>
                <a:prstGeom prst="roundRect">
                  <a:avLst/>
                </a:prstGeom>
                <a:noFill/>
                <a:extLst>
                  <a:ext uri="{909E8E84-426E-40DD-AFC4-6F175D3DCCD1}">
                    <a14:hiddenFill xmlns:a14="http://schemas.microsoft.com/office/drawing/2010/main">
                      <a:solidFill>
                        <a:srgbClr val="FFFFFF"/>
                      </a:solidFill>
                    </a14:hiddenFill>
                  </a:ext>
                </a:extLst>
              </p:spPr>
            </p:pic>
            <p:pic>
              <p:nvPicPr>
                <p:cNvPr id="38" name="Picture 60" descr="About iTech | Systems Integration ...">
                  <a:extLst>
                    <a:ext uri="{FF2B5EF4-FFF2-40B4-BE49-F238E27FC236}">
                      <a16:creationId xmlns:a16="http://schemas.microsoft.com/office/drawing/2014/main" id="{730F49D9-921E-2E4C-8899-AE378A1E5A2F}"/>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9154962" y="4124016"/>
                  <a:ext cx="1484382" cy="742191"/>
                </a:xfrm>
                <a:prstGeom prst="roundRect">
                  <a:avLst/>
                </a:prstGeom>
                <a:noFill/>
                <a:extLst>
                  <a:ext uri="{909E8E84-426E-40DD-AFC4-6F175D3DCCD1}">
                    <a14:hiddenFill xmlns:a14="http://schemas.microsoft.com/office/drawing/2010/main">
                      <a:solidFill>
                        <a:srgbClr val="FFFFFF"/>
                      </a:solidFill>
                    </a14:hiddenFill>
                  </a:ext>
                </a:extLst>
              </p:spPr>
            </p:pic>
            <p:pic>
              <p:nvPicPr>
                <p:cNvPr id="39" name="Picture 26">
                  <a:extLst>
                    <a:ext uri="{FF2B5EF4-FFF2-40B4-BE49-F238E27FC236}">
                      <a16:creationId xmlns:a16="http://schemas.microsoft.com/office/drawing/2014/main" id="{3F6C7855-A948-6229-61B0-4F66CE849BC4}"/>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6933946" y="4987892"/>
                  <a:ext cx="1491161" cy="447347"/>
                </a:xfrm>
                <a:prstGeom prst="roundRect">
                  <a:avLst/>
                </a:prstGeom>
                <a:noFill/>
                <a:extLst>
                  <a:ext uri="{909E8E84-426E-40DD-AFC4-6F175D3DCCD1}">
                    <a14:hiddenFill xmlns:a14="http://schemas.microsoft.com/office/drawing/2010/main">
                      <a:solidFill>
                        <a:srgbClr val="FFFFFF"/>
                      </a:solidFill>
                    </a14:hiddenFill>
                  </a:ext>
                </a:extLst>
              </p:spPr>
            </p:pic>
            <p:pic>
              <p:nvPicPr>
                <p:cNvPr id="40" name="Picture 2" descr="Living Places starts secondment in Local Net Zero team at DESNZ">
                  <a:extLst>
                    <a:ext uri="{FF2B5EF4-FFF2-40B4-BE49-F238E27FC236}">
                      <a16:creationId xmlns:a16="http://schemas.microsoft.com/office/drawing/2014/main" id="{5D8E324E-DDF2-A460-73AE-3EA648B0DF27}"/>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3548516" y="2407182"/>
                  <a:ext cx="1005761" cy="670508"/>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6">
                  <a:extLst>
                    <a:ext uri="{FF2B5EF4-FFF2-40B4-BE49-F238E27FC236}">
                      <a16:creationId xmlns:a16="http://schemas.microsoft.com/office/drawing/2014/main" id="{27958D8C-FFC5-C525-B248-CA22DD957D00}"/>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5325285" y="5674218"/>
                  <a:ext cx="1357754" cy="509157"/>
                </a:xfrm>
                <a:prstGeom prst="roundRect">
                  <a:avLst/>
                </a:prstGeom>
                <a:noFill/>
                <a:extLst>
                  <a:ext uri="{909E8E84-426E-40DD-AFC4-6F175D3DCCD1}">
                    <a14:hiddenFill xmlns:a14="http://schemas.microsoft.com/office/drawing/2010/main">
                      <a:solidFill>
                        <a:srgbClr val="FFFFFF"/>
                      </a:solidFill>
                    </a14:hiddenFill>
                  </a:ext>
                </a:extLst>
              </p:spPr>
            </p:pic>
            <p:pic>
              <p:nvPicPr>
                <p:cNvPr id="42" name="Picture 8" descr="Storegga Blog | Direct Air Capture News ...">
                  <a:extLst>
                    <a:ext uri="{FF2B5EF4-FFF2-40B4-BE49-F238E27FC236}">
                      <a16:creationId xmlns:a16="http://schemas.microsoft.com/office/drawing/2014/main" id="{CA3E95E0-CD21-0A4D-9538-60DFB58ED9A5}"/>
                    </a:ext>
                  </a:extLst>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942792" y="4847593"/>
                  <a:ext cx="2069225" cy="580748"/>
                </a:xfrm>
                <a:prstGeom prst="roundRect">
                  <a:avLst/>
                </a:prstGeom>
                <a:noFill/>
                <a:extLst>
                  <a:ext uri="{909E8E84-426E-40DD-AFC4-6F175D3DCCD1}">
                    <a14:hiddenFill xmlns:a14="http://schemas.microsoft.com/office/drawing/2010/main">
                      <a:solidFill>
                        <a:srgbClr val="FFFFFF"/>
                      </a:solidFill>
                    </a14:hiddenFill>
                  </a:ext>
                </a:extLst>
              </p:spPr>
            </p:pic>
            <p:pic>
              <p:nvPicPr>
                <p:cNvPr id="43" name="Picture 10" descr="HYGEN - Start Up Energy Transition">
                  <a:extLst>
                    <a:ext uri="{FF2B5EF4-FFF2-40B4-BE49-F238E27FC236}">
                      <a16:creationId xmlns:a16="http://schemas.microsoft.com/office/drawing/2014/main" id="{83D2B81E-1580-6083-8A3D-20527475CBB4}"/>
                    </a:ext>
                  </a:extLst>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1695569" y="5754394"/>
                  <a:ext cx="1615555" cy="314844"/>
                </a:xfrm>
                <a:prstGeom prst="roundRect">
                  <a:avLst/>
                </a:prstGeom>
                <a:noFill/>
                <a:extLst>
                  <a:ext uri="{909E8E84-426E-40DD-AFC4-6F175D3DCCD1}">
                    <a14:hiddenFill xmlns:a14="http://schemas.microsoft.com/office/drawing/2010/main">
                      <a:solidFill>
                        <a:srgbClr val="FFFFFF"/>
                      </a:solidFill>
                    </a14:hiddenFill>
                  </a:ext>
                </a:extLst>
              </p:spPr>
            </p:pic>
            <p:pic>
              <p:nvPicPr>
                <p:cNvPr id="44" name="Picture 12" descr="Ryze Hydrogen | Unlocking the UK's ...">
                  <a:extLst>
                    <a:ext uri="{FF2B5EF4-FFF2-40B4-BE49-F238E27FC236}">
                      <a16:creationId xmlns:a16="http://schemas.microsoft.com/office/drawing/2014/main" id="{8E2EA4E8-83C7-9B51-3446-C0272312D526}"/>
                    </a:ext>
                  </a:extLst>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158054" y="5025930"/>
                  <a:ext cx="1396223" cy="463015"/>
                </a:xfrm>
                <a:prstGeom prst="roundRect">
                  <a:avLst/>
                </a:prstGeom>
                <a:noFill/>
                <a:extLst>
                  <a:ext uri="{909E8E84-426E-40DD-AFC4-6F175D3DCCD1}">
                    <a14:hiddenFill xmlns:a14="http://schemas.microsoft.com/office/drawing/2010/main">
                      <a:solidFill>
                        <a:srgbClr val="FFFFFF"/>
                      </a:solidFill>
                    </a14:hiddenFill>
                  </a:ext>
                </a:extLst>
              </p:spPr>
            </p:pic>
            <p:pic>
              <p:nvPicPr>
                <p:cNvPr id="45" name="Picture 14" descr="Deciphering Total's new faded logo ...">
                  <a:extLst>
                    <a:ext uri="{FF2B5EF4-FFF2-40B4-BE49-F238E27FC236}">
                      <a16:creationId xmlns:a16="http://schemas.microsoft.com/office/drawing/2014/main" id="{CDD30900-30BD-1F0B-1BCB-5BA35509004C}"/>
                    </a:ext>
                  </a:extLst>
                </p:cNvPr>
                <p:cNvPicPr>
                  <a:picLocks noChangeAspect="1" noChangeArrowheads="1"/>
                </p:cNvPicPr>
                <p:nvPr/>
              </p:nvPicPr>
              <p:blipFill>
                <a:blip r:embed="rId33">
                  <a:clrChange>
                    <a:clrFrom>
                      <a:srgbClr val="FAFAFA"/>
                    </a:clrFrom>
                    <a:clrTo>
                      <a:srgbClr val="FAFAFA">
                        <a:alpha val="0"/>
                      </a:srgbClr>
                    </a:clrTo>
                  </a:clrChange>
                  <a:extLst>
                    <a:ext uri="{28A0092B-C50C-407E-A947-70E740481C1C}">
                      <a14:useLocalDpi xmlns:a14="http://schemas.microsoft.com/office/drawing/2010/main" val="0"/>
                    </a:ext>
                  </a:extLst>
                </a:blip>
                <a:srcRect/>
                <a:stretch>
                  <a:fillRect/>
                </a:stretch>
              </p:blipFill>
              <p:spPr bwMode="auto">
                <a:xfrm>
                  <a:off x="9248962" y="5478542"/>
                  <a:ext cx="1453894" cy="894705"/>
                </a:xfrm>
                <a:prstGeom prst="roundRect">
                  <a:avLst/>
                </a:prstGeom>
                <a:noFill/>
                <a:extLst>
                  <a:ext uri="{909E8E84-426E-40DD-AFC4-6F175D3DCCD1}">
                    <a14:hiddenFill xmlns:a14="http://schemas.microsoft.com/office/drawing/2010/main">
                      <a:solidFill>
                        <a:srgbClr val="FFFFFF"/>
                      </a:solidFill>
                    </a14:hiddenFill>
                  </a:ext>
                </a:extLst>
              </p:spPr>
            </p:pic>
            <p:pic>
              <p:nvPicPr>
                <p:cNvPr id="46" name="Picture 16" descr="Our history, an always cutting-edge ...">
                  <a:extLst>
                    <a:ext uri="{FF2B5EF4-FFF2-40B4-BE49-F238E27FC236}">
                      <a16:creationId xmlns:a16="http://schemas.microsoft.com/office/drawing/2014/main" id="{FDE388E2-8CD5-22B4-83CE-D6D4F33F4843}"/>
                    </a:ext>
                  </a:extLst>
                </p:cNvPr>
                <p:cNvPicPr>
                  <a:picLocks noChangeAspect="1" noChangeArrowheads="1"/>
                </p:cNvPicPr>
                <p:nvPr/>
              </p:nvPicPr>
              <p:blipFill rotWithShape="1">
                <a:blip r:embed="rId34">
                  <a:extLst>
                    <a:ext uri="{28A0092B-C50C-407E-A947-70E740481C1C}">
                      <a14:useLocalDpi xmlns:a14="http://schemas.microsoft.com/office/drawing/2010/main" val="0"/>
                    </a:ext>
                  </a:extLst>
                </a:blip>
                <a:srcRect l="29984" t="13622" r="32151" b="20713"/>
                <a:stretch/>
              </p:blipFill>
              <p:spPr bwMode="auto">
                <a:xfrm>
                  <a:off x="3984506" y="5348307"/>
                  <a:ext cx="754190" cy="870339"/>
                </a:xfrm>
                <a:prstGeom prst="roundRect">
                  <a:avLst/>
                </a:prstGeom>
                <a:noFill/>
                <a:extLst>
                  <a:ext uri="{909E8E84-426E-40DD-AFC4-6F175D3DCCD1}">
                    <a14:hiddenFill xmlns:a14="http://schemas.microsoft.com/office/drawing/2010/main">
                      <a:solidFill>
                        <a:srgbClr val="FFFFFF"/>
                      </a:solidFill>
                    </a14:hiddenFill>
                  </a:ext>
                </a:extLst>
              </p:spPr>
            </p:pic>
          </p:grpSp>
        </p:grpSp>
        <p:pic>
          <p:nvPicPr>
            <p:cNvPr id="51" name="Picture 50">
              <a:extLst>
                <a:ext uri="{FF2B5EF4-FFF2-40B4-BE49-F238E27FC236}">
                  <a16:creationId xmlns:a16="http://schemas.microsoft.com/office/drawing/2014/main" id="{F35BB187-0731-FBFB-767B-2945ABD9D4DE}"/>
                </a:ext>
              </a:extLst>
            </p:cNvPr>
            <p:cNvPicPr>
              <a:picLocks noChangeAspect="1"/>
            </p:cNvPicPr>
            <p:nvPr/>
          </p:nvPicPr>
          <p:blipFill>
            <a:blip r:embed="rId35"/>
            <a:stretch>
              <a:fillRect/>
            </a:stretch>
          </p:blipFill>
          <p:spPr>
            <a:xfrm>
              <a:off x="9279213" y="1678108"/>
              <a:ext cx="1784306" cy="324679"/>
            </a:xfrm>
            <a:prstGeom prst="rect">
              <a:avLst/>
            </a:prstGeom>
          </p:spPr>
        </p:pic>
      </p:grpSp>
    </p:spTree>
    <p:extLst>
      <p:ext uri="{BB962C8B-B14F-4D97-AF65-F5344CB8AC3E}">
        <p14:creationId xmlns:p14="http://schemas.microsoft.com/office/powerpoint/2010/main" val="28674595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750" fill="hold"/>
                                        <p:tgtEl>
                                          <p:spTgt spid="27"/>
                                        </p:tgtEl>
                                        <p:attrNameLst>
                                          <p:attrName>ppt_x</p:attrName>
                                        </p:attrNameLst>
                                      </p:cBhvr>
                                      <p:tavLst>
                                        <p:tav tm="0">
                                          <p:val>
                                            <p:strVal val="0-#ppt_w/2"/>
                                          </p:val>
                                        </p:tav>
                                        <p:tav tm="100000">
                                          <p:val>
                                            <p:strVal val="#ppt_x"/>
                                          </p:val>
                                        </p:tav>
                                      </p:tavLst>
                                    </p:anim>
                                    <p:anim calcmode="lin" valueType="num">
                                      <p:cBhvr additive="base">
                                        <p:cTn id="8" dur="750" fill="hold"/>
                                        <p:tgtEl>
                                          <p:spTgt spid="27"/>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750" fill="hold"/>
                                        <p:tgtEl>
                                          <p:spTgt spid="29"/>
                                        </p:tgtEl>
                                        <p:attrNameLst>
                                          <p:attrName>ppt_x</p:attrName>
                                        </p:attrNameLst>
                                      </p:cBhvr>
                                      <p:tavLst>
                                        <p:tav tm="0">
                                          <p:val>
                                            <p:strVal val="0-#ppt_w/2"/>
                                          </p:val>
                                        </p:tav>
                                        <p:tav tm="100000">
                                          <p:val>
                                            <p:strVal val="#ppt_x"/>
                                          </p:val>
                                        </p:tav>
                                      </p:tavLst>
                                    </p:anim>
                                    <p:anim calcmode="lin" valueType="num">
                                      <p:cBhvr additive="base">
                                        <p:cTn id="12" dur="75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750" fill="hold"/>
                                        <p:tgtEl>
                                          <p:spTgt spid="25"/>
                                        </p:tgtEl>
                                        <p:attrNameLst>
                                          <p:attrName>ppt_x</p:attrName>
                                        </p:attrNameLst>
                                      </p:cBhvr>
                                      <p:tavLst>
                                        <p:tav tm="0">
                                          <p:val>
                                            <p:strVal val="0-#ppt_w/2"/>
                                          </p:val>
                                        </p:tav>
                                        <p:tav tm="100000">
                                          <p:val>
                                            <p:strVal val="#ppt_x"/>
                                          </p:val>
                                        </p:tav>
                                      </p:tavLst>
                                    </p:anim>
                                    <p:anim calcmode="lin" valueType="num">
                                      <p:cBhvr additive="base">
                                        <p:cTn id="16" dur="750" fill="hold"/>
                                        <p:tgtEl>
                                          <p:spTgt spid="2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750" fill="hold"/>
                                        <p:tgtEl>
                                          <p:spTgt spid="23"/>
                                        </p:tgtEl>
                                        <p:attrNameLst>
                                          <p:attrName>ppt_x</p:attrName>
                                        </p:attrNameLst>
                                      </p:cBhvr>
                                      <p:tavLst>
                                        <p:tav tm="0">
                                          <p:val>
                                            <p:strVal val="0-#ppt_w/2"/>
                                          </p:val>
                                        </p:tav>
                                        <p:tav tm="100000">
                                          <p:val>
                                            <p:strVal val="#ppt_x"/>
                                          </p:val>
                                        </p:tav>
                                      </p:tavLst>
                                    </p:anim>
                                    <p:anim calcmode="lin" valueType="num">
                                      <p:cBhvr additive="base">
                                        <p:cTn id="20" dur="750" fill="hold"/>
                                        <p:tgtEl>
                                          <p:spTgt spid="23"/>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8"/>
                                        </p:tgtEl>
                                        <p:attrNameLst>
                                          <p:attrName>style.visibility</p:attrName>
                                        </p:attrNameLst>
                                      </p:cBhvr>
                                      <p:to>
                                        <p:strVal val="visible"/>
                                      </p:to>
                                    </p:set>
                                    <p:anim calcmode="lin" valueType="num">
                                      <p:cBhvr additive="base">
                                        <p:cTn id="23" dur="750" fill="hold"/>
                                        <p:tgtEl>
                                          <p:spTgt spid="28"/>
                                        </p:tgtEl>
                                        <p:attrNameLst>
                                          <p:attrName>ppt_x</p:attrName>
                                        </p:attrNameLst>
                                      </p:cBhvr>
                                      <p:tavLst>
                                        <p:tav tm="0">
                                          <p:val>
                                            <p:strVal val="0-#ppt_w/2"/>
                                          </p:val>
                                        </p:tav>
                                        <p:tav tm="100000">
                                          <p:val>
                                            <p:strVal val="#ppt_x"/>
                                          </p:val>
                                        </p:tav>
                                      </p:tavLst>
                                    </p:anim>
                                    <p:anim calcmode="lin" valueType="num">
                                      <p:cBhvr additive="base">
                                        <p:cTn id="24" dur="750" fill="hold"/>
                                        <p:tgtEl>
                                          <p:spTgt spid="28"/>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anim calcmode="lin" valueType="num">
                                      <p:cBhvr additive="base">
                                        <p:cTn id="27" dur="750" fill="hold"/>
                                        <p:tgtEl>
                                          <p:spTgt spid="26"/>
                                        </p:tgtEl>
                                        <p:attrNameLst>
                                          <p:attrName>ppt_x</p:attrName>
                                        </p:attrNameLst>
                                      </p:cBhvr>
                                      <p:tavLst>
                                        <p:tav tm="0">
                                          <p:val>
                                            <p:strVal val="0-#ppt_w/2"/>
                                          </p:val>
                                        </p:tav>
                                        <p:tav tm="100000">
                                          <p:val>
                                            <p:strVal val="#ppt_x"/>
                                          </p:val>
                                        </p:tav>
                                      </p:tavLst>
                                    </p:anim>
                                    <p:anim calcmode="lin" valueType="num">
                                      <p:cBhvr additive="base">
                                        <p:cTn id="28" dur="75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2"/>
                                        </p:tgtEl>
                                        <p:attrNameLst>
                                          <p:attrName>style.visibility</p:attrName>
                                        </p:attrNameLst>
                                      </p:cBhvr>
                                      <p:to>
                                        <p:strVal val="visible"/>
                                      </p:to>
                                    </p:set>
                                    <p:animEffect transition="in" filter="fade">
                                      <p:cBhvr>
                                        <p:cTn id="33" dur="500"/>
                                        <p:tgtEl>
                                          <p:spTgt spid="5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52"/>
                                        </p:tgtEl>
                                      </p:cBhvr>
                                    </p:animEffect>
                                    <p:set>
                                      <p:cBhvr>
                                        <p:cTn id="38" dur="1" fill="hold">
                                          <p:stCondLst>
                                            <p:cond delay="499"/>
                                          </p:stCondLst>
                                        </p:cTn>
                                        <p:tgtEl>
                                          <p:spTgt spid="52"/>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026"/>
                                        </p:tgtEl>
                                        <p:attrNameLst>
                                          <p:attrName>style.visibility</p:attrName>
                                        </p:attrNameLst>
                                      </p:cBhvr>
                                      <p:to>
                                        <p:strVal val="visible"/>
                                      </p:to>
                                    </p:set>
                                    <p:anim calcmode="lin" valueType="num">
                                      <p:cBhvr additive="base">
                                        <p:cTn id="43" dur="750" fill="hold"/>
                                        <p:tgtEl>
                                          <p:spTgt spid="1026"/>
                                        </p:tgtEl>
                                        <p:attrNameLst>
                                          <p:attrName>ppt_x</p:attrName>
                                        </p:attrNameLst>
                                      </p:cBhvr>
                                      <p:tavLst>
                                        <p:tav tm="0">
                                          <p:val>
                                            <p:strVal val="0-#ppt_w/2"/>
                                          </p:val>
                                        </p:tav>
                                        <p:tav tm="100000">
                                          <p:val>
                                            <p:strVal val="#ppt_x"/>
                                          </p:val>
                                        </p:tav>
                                      </p:tavLst>
                                    </p:anim>
                                    <p:anim calcmode="lin" valueType="num">
                                      <p:cBhvr additive="base">
                                        <p:cTn id="44" dur="750" fill="hold"/>
                                        <p:tgtEl>
                                          <p:spTgt spid="1026"/>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1028"/>
                                        </p:tgtEl>
                                        <p:attrNameLst>
                                          <p:attrName>style.visibility</p:attrName>
                                        </p:attrNameLst>
                                      </p:cBhvr>
                                      <p:to>
                                        <p:strVal val="visible"/>
                                      </p:to>
                                    </p:set>
                                    <p:anim calcmode="lin" valueType="num">
                                      <p:cBhvr additive="base">
                                        <p:cTn id="47" dur="750" fill="hold"/>
                                        <p:tgtEl>
                                          <p:spTgt spid="1028"/>
                                        </p:tgtEl>
                                        <p:attrNameLst>
                                          <p:attrName>ppt_x</p:attrName>
                                        </p:attrNameLst>
                                      </p:cBhvr>
                                      <p:tavLst>
                                        <p:tav tm="0">
                                          <p:val>
                                            <p:strVal val="0-#ppt_w/2"/>
                                          </p:val>
                                        </p:tav>
                                        <p:tav tm="100000">
                                          <p:val>
                                            <p:strVal val="#ppt_x"/>
                                          </p:val>
                                        </p:tav>
                                      </p:tavLst>
                                    </p:anim>
                                    <p:anim calcmode="lin" valueType="num">
                                      <p:cBhvr additive="base">
                                        <p:cTn id="48" dur="750" fill="hold"/>
                                        <p:tgtEl>
                                          <p:spTgt spid="1028"/>
                                        </p:tgtEl>
                                        <p:attrNameLst>
                                          <p:attrName>ppt_y</p:attrName>
                                        </p:attrNameLst>
                                      </p:cBhvr>
                                      <p:tavLst>
                                        <p:tav tm="0">
                                          <p:val>
                                            <p:strVal val="#ppt_y"/>
                                          </p:val>
                                        </p:tav>
                                        <p:tav tm="100000">
                                          <p:val>
                                            <p:strVal val="#ppt_y"/>
                                          </p:val>
                                        </p:tav>
                                      </p:tavLst>
                                    </p:anim>
                                  </p:childTnLst>
                                </p:cTn>
                              </p:par>
                              <p:par>
                                <p:cTn id="49" presetID="2" presetClass="entr" presetSubtype="8" fill="hold" nodeType="withEffect">
                                  <p:stCondLst>
                                    <p:cond delay="0"/>
                                  </p:stCondLst>
                                  <p:childTnLst>
                                    <p:set>
                                      <p:cBhvr>
                                        <p:cTn id="50" dur="1" fill="hold">
                                          <p:stCondLst>
                                            <p:cond delay="0"/>
                                          </p:stCondLst>
                                        </p:cTn>
                                        <p:tgtEl>
                                          <p:spTgt spid="1040"/>
                                        </p:tgtEl>
                                        <p:attrNameLst>
                                          <p:attrName>style.visibility</p:attrName>
                                        </p:attrNameLst>
                                      </p:cBhvr>
                                      <p:to>
                                        <p:strVal val="visible"/>
                                      </p:to>
                                    </p:set>
                                    <p:anim calcmode="lin" valueType="num">
                                      <p:cBhvr additive="base">
                                        <p:cTn id="51" dur="750" fill="hold"/>
                                        <p:tgtEl>
                                          <p:spTgt spid="1040"/>
                                        </p:tgtEl>
                                        <p:attrNameLst>
                                          <p:attrName>ppt_x</p:attrName>
                                        </p:attrNameLst>
                                      </p:cBhvr>
                                      <p:tavLst>
                                        <p:tav tm="0">
                                          <p:val>
                                            <p:strVal val="0-#ppt_w/2"/>
                                          </p:val>
                                        </p:tav>
                                        <p:tav tm="100000">
                                          <p:val>
                                            <p:strVal val="#ppt_x"/>
                                          </p:val>
                                        </p:tav>
                                      </p:tavLst>
                                    </p:anim>
                                    <p:anim calcmode="lin" valueType="num">
                                      <p:cBhvr additive="base">
                                        <p:cTn id="52" dur="750" fill="hold"/>
                                        <p:tgtEl>
                                          <p:spTgt spid="1040"/>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0"/>
                                  </p:stCondLst>
                                  <p:childTnLst>
                                    <p:set>
                                      <p:cBhvr>
                                        <p:cTn id="54" dur="1" fill="hold">
                                          <p:stCondLst>
                                            <p:cond delay="0"/>
                                          </p:stCondLst>
                                        </p:cTn>
                                        <p:tgtEl>
                                          <p:spTgt spid="1039"/>
                                        </p:tgtEl>
                                        <p:attrNameLst>
                                          <p:attrName>style.visibility</p:attrName>
                                        </p:attrNameLst>
                                      </p:cBhvr>
                                      <p:to>
                                        <p:strVal val="visible"/>
                                      </p:to>
                                    </p:set>
                                    <p:anim calcmode="lin" valueType="num">
                                      <p:cBhvr additive="base">
                                        <p:cTn id="55" dur="750" fill="hold"/>
                                        <p:tgtEl>
                                          <p:spTgt spid="1039"/>
                                        </p:tgtEl>
                                        <p:attrNameLst>
                                          <p:attrName>ppt_x</p:attrName>
                                        </p:attrNameLst>
                                      </p:cBhvr>
                                      <p:tavLst>
                                        <p:tav tm="0">
                                          <p:val>
                                            <p:strVal val="0-#ppt_w/2"/>
                                          </p:val>
                                        </p:tav>
                                        <p:tav tm="100000">
                                          <p:val>
                                            <p:strVal val="#ppt_x"/>
                                          </p:val>
                                        </p:tav>
                                      </p:tavLst>
                                    </p:anim>
                                    <p:anim calcmode="lin" valueType="num">
                                      <p:cBhvr additive="base">
                                        <p:cTn id="56" dur="750" fill="hold"/>
                                        <p:tgtEl>
                                          <p:spTgt spid="1039"/>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stCondLst>
                                    <p:cond delay="0"/>
                                  </p:stCondLst>
                                  <p:childTnLst>
                                    <p:set>
                                      <p:cBhvr>
                                        <p:cTn id="58" dur="1" fill="hold">
                                          <p:stCondLst>
                                            <p:cond delay="0"/>
                                          </p:stCondLst>
                                        </p:cTn>
                                        <p:tgtEl>
                                          <p:spTgt spid="1041"/>
                                        </p:tgtEl>
                                        <p:attrNameLst>
                                          <p:attrName>style.visibility</p:attrName>
                                        </p:attrNameLst>
                                      </p:cBhvr>
                                      <p:to>
                                        <p:strVal val="visible"/>
                                      </p:to>
                                    </p:set>
                                    <p:anim calcmode="lin" valueType="num">
                                      <p:cBhvr additive="base">
                                        <p:cTn id="59" dur="750" fill="hold"/>
                                        <p:tgtEl>
                                          <p:spTgt spid="1041"/>
                                        </p:tgtEl>
                                        <p:attrNameLst>
                                          <p:attrName>ppt_x</p:attrName>
                                        </p:attrNameLst>
                                      </p:cBhvr>
                                      <p:tavLst>
                                        <p:tav tm="0">
                                          <p:val>
                                            <p:strVal val="0-#ppt_w/2"/>
                                          </p:val>
                                        </p:tav>
                                        <p:tav tm="100000">
                                          <p:val>
                                            <p:strVal val="#ppt_x"/>
                                          </p:val>
                                        </p:tav>
                                      </p:tavLst>
                                    </p:anim>
                                    <p:anim calcmode="lin" valueType="num">
                                      <p:cBhvr additive="base">
                                        <p:cTn id="60" dur="750" fill="hold"/>
                                        <p:tgtEl>
                                          <p:spTgt spid="1041"/>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1042"/>
                                        </p:tgtEl>
                                        <p:attrNameLst>
                                          <p:attrName>style.visibility</p:attrName>
                                        </p:attrNameLst>
                                      </p:cBhvr>
                                      <p:to>
                                        <p:strVal val="visible"/>
                                      </p:to>
                                    </p:set>
                                    <p:anim calcmode="lin" valueType="num">
                                      <p:cBhvr additive="base">
                                        <p:cTn id="63" dur="750" fill="hold"/>
                                        <p:tgtEl>
                                          <p:spTgt spid="1042"/>
                                        </p:tgtEl>
                                        <p:attrNameLst>
                                          <p:attrName>ppt_x</p:attrName>
                                        </p:attrNameLst>
                                      </p:cBhvr>
                                      <p:tavLst>
                                        <p:tav tm="0">
                                          <p:val>
                                            <p:strVal val="0-#ppt_w/2"/>
                                          </p:val>
                                        </p:tav>
                                        <p:tav tm="100000">
                                          <p:val>
                                            <p:strVal val="#ppt_x"/>
                                          </p:val>
                                        </p:tav>
                                      </p:tavLst>
                                    </p:anim>
                                    <p:anim calcmode="lin" valueType="num">
                                      <p:cBhvr additive="base">
                                        <p:cTn id="64" dur="750" fill="hold"/>
                                        <p:tgtEl>
                                          <p:spTgt spid="1042"/>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1071"/>
                                        </p:tgtEl>
                                        <p:attrNameLst>
                                          <p:attrName>style.visibility</p:attrName>
                                        </p:attrNameLst>
                                      </p:cBhvr>
                                      <p:to>
                                        <p:strVal val="visible"/>
                                      </p:to>
                                    </p:set>
                                    <p:anim calcmode="lin" valueType="num">
                                      <p:cBhvr additive="base">
                                        <p:cTn id="69" dur="500" fill="hold"/>
                                        <p:tgtEl>
                                          <p:spTgt spid="1071"/>
                                        </p:tgtEl>
                                        <p:attrNameLst>
                                          <p:attrName>ppt_x</p:attrName>
                                        </p:attrNameLst>
                                      </p:cBhvr>
                                      <p:tavLst>
                                        <p:tav tm="0">
                                          <p:val>
                                            <p:strVal val="#ppt_x"/>
                                          </p:val>
                                        </p:tav>
                                        <p:tav tm="100000">
                                          <p:val>
                                            <p:strVal val="#ppt_x"/>
                                          </p:val>
                                        </p:tav>
                                      </p:tavLst>
                                    </p:anim>
                                    <p:anim calcmode="lin" valueType="num">
                                      <p:cBhvr additive="base">
                                        <p:cTn id="70" dur="500" fill="hold"/>
                                        <p:tgtEl>
                                          <p:spTgt spid="1071"/>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1084"/>
                                        </p:tgtEl>
                                        <p:attrNameLst>
                                          <p:attrName>style.visibility</p:attrName>
                                        </p:attrNameLst>
                                      </p:cBhvr>
                                      <p:to>
                                        <p:strVal val="visible"/>
                                      </p:to>
                                    </p:set>
                                    <p:anim calcmode="lin" valueType="num">
                                      <p:cBhvr additive="base">
                                        <p:cTn id="75" dur="500" fill="hold"/>
                                        <p:tgtEl>
                                          <p:spTgt spid="1084"/>
                                        </p:tgtEl>
                                        <p:attrNameLst>
                                          <p:attrName>ppt_x</p:attrName>
                                        </p:attrNameLst>
                                      </p:cBhvr>
                                      <p:tavLst>
                                        <p:tav tm="0">
                                          <p:val>
                                            <p:strVal val="#ppt_x"/>
                                          </p:val>
                                        </p:tav>
                                        <p:tav tm="100000">
                                          <p:val>
                                            <p:strVal val="#ppt_x"/>
                                          </p:val>
                                        </p:tav>
                                      </p:tavLst>
                                    </p:anim>
                                    <p:anim calcmode="lin" valueType="num">
                                      <p:cBhvr additive="base">
                                        <p:cTn id="76" dur="500" fill="hold"/>
                                        <p:tgtEl>
                                          <p:spTgt spid="1084"/>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4099"/>
                                        </p:tgtEl>
                                        <p:attrNameLst>
                                          <p:attrName>style.visibility</p:attrName>
                                        </p:attrNameLst>
                                      </p:cBhvr>
                                      <p:to>
                                        <p:strVal val="visible"/>
                                      </p:to>
                                    </p:set>
                                    <p:anim calcmode="lin" valueType="num">
                                      <p:cBhvr additive="base">
                                        <p:cTn id="81" dur="750" fill="hold"/>
                                        <p:tgtEl>
                                          <p:spTgt spid="4099"/>
                                        </p:tgtEl>
                                        <p:attrNameLst>
                                          <p:attrName>ppt_x</p:attrName>
                                        </p:attrNameLst>
                                      </p:cBhvr>
                                      <p:tavLst>
                                        <p:tav tm="0">
                                          <p:val>
                                            <p:strVal val="#ppt_x"/>
                                          </p:val>
                                        </p:tav>
                                        <p:tav tm="100000">
                                          <p:val>
                                            <p:strVal val="#ppt_x"/>
                                          </p:val>
                                        </p:tav>
                                      </p:tavLst>
                                    </p:anim>
                                    <p:anim calcmode="lin" valueType="num">
                                      <p:cBhvr additive="base">
                                        <p:cTn id="82" dur="750" fill="hold"/>
                                        <p:tgtEl>
                                          <p:spTgt spid="4099"/>
                                        </p:tgtEl>
                                        <p:attrNameLst>
                                          <p:attrName>ppt_y</p:attrName>
                                        </p:attrNameLst>
                                      </p:cBhvr>
                                      <p:tavLst>
                                        <p:tav tm="0">
                                          <p:val>
                                            <p:strVal val="1+#ppt_h/2"/>
                                          </p:val>
                                        </p:tav>
                                        <p:tav tm="100000">
                                          <p:val>
                                            <p:strVal val="#ppt_y"/>
                                          </p:val>
                                        </p:tav>
                                      </p:tavLst>
                                    </p:anim>
                                  </p:childTnLst>
                                </p:cTn>
                              </p:par>
                              <p:par>
                                <p:cTn id="83" presetID="2" presetClass="entr" presetSubtype="4" fill="hold" nodeType="withEffect">
                                  <p:stCondLst>
                                    <p:cond delay="0"/>
                                  </p:stCondLst>
                                  <p:childTnLst>
                                    <p:set>
                                      <p:cBhvr>
                                        <p:cTn id="84" dur="1" fill="hold">
                                          <p:stCondLst>
                                            <p:cond delay="0"/>
                                          </p:stCondLst>
                                        </p:cTn>
                                        <p:tgtEl>
                                          <p:spTgt spid="4104"/>
                                        </p:tgtEl>
                                        <p:attrNameLst>
                                          <p:attrName>style.visibility</p:attrName>
                                        </p:attrNameLst>
                                      </p:cBhvr>
                                      <p:to>
                                        <p:strVal val="visible"/>
                                      </p:to>
                                    </p:set>
                                    <p:anim calcmode="lin" valueType="num">
                                      <p:cBhvr additive="base">
                                        <p:cTn id="85" dur="750" fill="hold"/>
                                        <p:tgtEl>
                                          <p:spTgt spid="4104"/>
                                        </p:tgtEl>
                                        <p:attrNameLst>
                                          <p:attrName>ppt_x</p:attrName>
                                        </p:attrNameLst>
                                      </p:cBhvr>
                                      <p:tavLst>
                                        <p:tav tm="0">
                                          <p:val>
                                            <p:strVal val="#ppt_x"/>
                                          </p:val>
                                        </p:tav>
                                        <p:tav tm="100000">
                                          <p:val>
                                            <p:strVal val="#ppt_x"/>
                                          </p:val>
                                        </p:tav>
                                      </p:tavLst>
                                    </p:anim>
                                    <p:anim calcmode="lin" valueType="num">
                                      <p:cBhvr additive="base">
                                        <p:cTn id="86" dur="750" fill="hold"/>
                                        <p:tgtEl>
                                          <p:spTgt spid="4104"/>
                                        </p:tgtEl>
                                        <p:attrNameLst>
                                          <p:attrName>ppt_y</p:attrName>
                                        </p:attrNameLst>
                                      </p:cBhvr>
                                      <p:tavLst>
                                        <p:tav tm="0">
                                          <p:val>
                                            <p:strVal val="1+#ppt_h/2"/>
                                          </p:val>
                                        </p:tav>
                                        <p:tav tm="100000">
                                          <p:val>
                                            <p:strVal val="#ppt_y"/>
                                          </p:val>
                                        </p:tav>
                                      </p:tavLst>
                                    </p:anim>
                                  </p:childTnLst>
                                </p:cTn>
                              </p:par>
                              <p:par>
                                <p:cTn id="87" presetID="2" presetClass="entr" presetSubtype="4" fill="hold" grpId="0" nodeType="withEffect">
                                  <p:stCondLst>
                                    <p:cond delay="0"/>
                                  </p:stCondLst>
                                  <p:childTnLst>
                                    <p:set>
                                      <p:cBhvr>
                                        <p:cTn id="88" dur="1" fill="hold">
                                          <p:stCondLst>
                                            <p:cond delay="0"/>
                                          </p:stCondLst>
                                        </p:cTn>
                                        <p:tgtEl>
                                          <p:spTgt spid="58"/>
                                        </p:tgtEl>
                                        <p:attrNameLst>
                                          <p:attrName>style.visibility</p:attrName>
                                        </p:attrNameLst>
                                      </p:cBhvr>
                                      <p:to>
                                        <p:strVal val="visible"/>
                                      </p:to>
                                    </p:set>
                                    <p:anim calcmode="lin" valueType="num">
                                      <p:cBhvr additive="base">
                                        <p:cTn id="89" dur="750" fill="hold"/>
                                        <p:tgtEl>
                                          <p:spTgt spid="58"/>
                                        </p:tgtEl>
                                        <p:attrNameLst>
                                          <p:attrName>ppt_x</p:attrName>
                                        </p:attrNameLst>
                                      </p:cBhvr>
                                      <p:tavLst>
                                        <p:tav tm="0">
                                          <p:val>
                                            <p:strVal val="#ppt_x"/>
                                          </p:val>
                                        </p:tav>
                                        <p:tav tm="100000">
                                          <p:val>
                                            <p:strVal val="#ppt_x"/>
                                          </p:val>
                                        </p:tav>
                                      </p:tavLst>
                                    </p:anim>
                                    <p:anim calcmode="lin" valueType="num">
                                      <p:cBhvr additive="base">
                                        <p:cTn id="90" dur="750" fill="hold"/>
                                        <p:tgtEl>
                                          <p:spTgt spid="58"/>
                                        </p:tgtEl>
                                        <p:attrNameLst>
                                          <p:attrName>ppt_y</p:attrName>
                                        </p:attrNameLst>
                                      </p:cBhvr>
                                      <p:tavLst>
                                        <p:tav tm="0">
                                          <p:val>
                                            <p:strVal val="1+#ppt_h/2"/>
                                          </p:val>
                                        </p:tav>
                                        <p:tav tm="100000">
                                          <p:val>
                                            <p:strVal val="#ppt_y"/>
                                          </p:val>
                                        </p:tav>
                                      </p:tavLst>
                                    </p:anim>
                                  </p:childTnLst>
                                </p:cTn>
                              </p:par>
                              <p:par>
                                <p:cTn id="91" presetID="2" presetClass="entr" presetSubtype="4" fill="hold" grpId="0" nodeType="withEffect">
                                  <p:stCondLst>
                                    <p:cond delay="0"/>
                                  </p:stCondLst>
                                  <p:childTnLst>
                                    <p:set>
                                      <p:cBhvr>
                                        <p:cTn id="92" dur="1" fill="hold">
                                          <p:stCondLst>
                                            <p:cond delay="0"/>
                                          </p:stCondLst>
                                        </p:cTn>
                                        <p:tgtEl>
                                          <p:spTgt spid="4105"/>
                                        </p:tgtEl>
                                        <p:attrNameLst>
                                          <p:attrName>style.visibility</p:attrName>
                                        </p:attrNameLst>
                                      </p:cBhvr>
                                      <p:to>
                                        <p:strVal val="visible"/>
                                      </p:to>
                                    </p:set>
                                    <p:anim calcmode="lin" valueType="num">
                                      <p:cBhvr additive="base">
                                        <p:cTn id="93" dur="750" fill="hold"/>
                                        <p:tgtEl>
                                          <p:spTgt spid="4105"/>
                                        </p:tgtEl>
                                        <p:attrNameLst>
                                          <p:attrName>ppt_x</p:attrName>
                                        </p:attrNameLst>
                                      </p:cBhvr>
                                      <p:tavLst>
                                        <p:tav tm="0">
                                          <p:val>
                                            <p:strVal val="#ppt_x"/>
                                          </p:val>
                                        </p:tav>
                                        <p:tav tm="100000">
                                          <p:val>
                                            <p:strVal val="#ppt_x"/>
                                          </p:val>
                                        </p:tav>
                                      </p:tavLst>
                                    </p:anim>
                                    <p:anim calcmode="lin" valueType="num">
                                      <p:cBhvr additive="base">
                                        <p:cTn id="94" dur="750" fill="hold"/>
                                        <p:tgtEl>
                                          <p:spTgt spid="4105"/>
                                        </p:tgtEl>
                                        <p:attrNameLst>
                                          <p:attrName>ppt_y</p:attrName>
                                        </p:attrNameLst>
                                      </p:cBhvr>
                                      <p:tavLst>
                                        <p:tav tm="0">
                                          <p:val>
                                            <p:strVal val="1+#ppt_h/2"/>
                                          </p:val>
                                        </p:tav>
                                        <p:tav tm="100000">
                                          <p:val>
                                            <p:strVal val="#ppt_y"/>
                                          </p:val>
                                        </p:tav>
                                      </p:tavLst>
                                    </p:anim>
                                  </p:childTnLst>
                                </p:cTn>
                              </p:par>
                              <p:par>
                                <p:cTn id="95" presetID="2" presetClass="entr" presetSubtype="4" fill="hold" nodeType="withEffect">
                                  <p:stCondLst>
                                    <p:cond delay="0"/>
                                  </p:stCondLst>
                                  <p:childTnLst>
                                    <p:set>
                                      <p:cBhvr>
                                        <p:cTn id="96" dur="1" fill="hold">
                                          <p:stCondLst>
                                            <p:cond delay="0"/>
                                          </p:stCondLst>
                                        </p:cTn>
                                        <p:tgtEl>
                                          <p:spTgt spid="9"/>
                                        </p:tgtEl>
                                        <p:attrNameLst>
                                          <p:attrName>style.visibility</p:attrName>
                                        </p:attrNameLst>
                                      </p:cBhvr>
                                      <p:to>
                                        <p:strVal val="visible"/>
                                      </p:to>
                                    </p:set>
                                    <p:anim calcmode="lin" valueType="num">
                                      <p:cBhvr additive="base">
                                        <p:cTn id="97" dur="500" fill="hold"/>
                                        <p:tgtEl>
                                          <p:spTgt spid="9"/>
                                        </p:tgtEl>
                                        <p:attrNameLst>
                                          <p:attrName>ppt_x</p:attrName>
                                        </p:attrNameLst>
                                      </p:cBhvr>
                                      <p:tavLst>
                                        <p:tav tm="0">
                                          <p:val>
                                            <p:strVal val="#ppt_x"/>
                                          </p:val>
                                        </p:tav>
                                        <p:tav tm="100000">
                                          <p:val>
                                            <p:strVal val="#ppt_x"/>
                                          </p:val>
                                        </p:tav>
                                      </p:tavLst>
                                    </p:anim>
                                    <p:anim calcmode="lin" valueType="num">
                                      <p:cBhvr additive="base">
                                        <p:cTn id="9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p:bldP spid="27" grpId="0" animBg="1"/>
      <p:bldP spid="28" grpId="0" animBg="1"/>
      <p:bldP spid="1026" grpId="0"/>
      <p:bldP spid="1028" grpId="0" animBg="1"/>
      <p:bldP spid="1039" grpId="0" animBg="1"/>
      <p:bldP spid="1042" grpId="0" animBg="1"/>
      <p:bldP spid="58" grpId="0" animBg="1"/>
      <p:bldP spid="4099" grpId="0" animBg="1"/>
      <p:bldP spid="4105" grpId="0" animBg="1"/>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bg>
      <p:bgPr>
        <a:solidFill>
          <a:srgbClr val="0C2340"/>
        </a:solidFill>
        <a:effectLst/>
      </p:bgPr>
    </p:bg>
    <p:spTree>
      <p:nvGrpSpPr>
        <p:cNvPr id="1" name=""/>
        <p:cNvGrpSpPr/>
        <p:nvPr/>
      </p:nvGrpSpPr>
      <p:grpSpPr>
        <a:xfrm>
          <a:off x="0" y="0"/>
          <a:ext cx="0" cy="0"/>
          <a:chOff x="0" y="0"/>
          <a:chExt cx="0" cy="0"/>
        </a:xfrm>
      </p:grpSpPr>
      <p:sp>
        <p:nvSpPr>
          <p:cNvPr id="39" name="Rectangle: Rounded Corners 38">
            <a:extLst>
              <a:ext uri="{FF2B5EF4-FFF2-40B4-BE49-F238E27FC236}">
                <a16:creationId xmlns:a16="http://schemas.microsoft.com/office/drawing/2014/main" id="{110C1DAC-7515-0332-AF29-0CC1071771E6}"/>
              </a:ext>
            </a:extLst>
          </p:cNvPr>
          <p:cNvSpPr/>
          <p:nvPr/>
        </p:nvSpPr>
        <p:spPr>
          <a:xfrm>
            <a:off x="1596493" y="5818868"/>
            <a:ext cx="10317922" cy="923666"/>
          </a:xfrm>
          <a:prstGeom prst="roundRect">
            <a:avLst>
              <a:gd name="adj" fmla="val 27951"/>
            </a:avLst>
          </a:prstGeom>
          <a:gradFill flip="none" rotWithShape="1">
            <a:gsLst>
              <a:gs pos="0">
                <a:schemeClr val="bg1"/>
              </a:gs>
              <a:gs pos="66000">
                <a:schemeClr val="bg1">
                  <a:lumMod val="85000"/>
                </a:schemeClr>
              </a:gs>
              <a:gs pos="86000">
                <a:schemeClr val="bg1">
                  <a:lumMod val="95000"/>
                </a:schemeClr>
              </a:gs>
            </a:gsLst>
            <a:path path="circle">
              <a:fillToRect t="100000" r="100000"/>
            </a:path>
            <a:tileRect l="-100000" b="-10000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5" name="Rectangle: Rounded Corners 34">
            <a:extLst>
              <a:ext uri="{FF2B5EF4-FFF2-40B4-BE49-F238E27FC236}">
                <a16:creationId xmlns:a16="http://schemas.microsoft.com/office/drawing/2014/main" id="{B803FE23-07BB-6C17-12C0-6EB235FE41DE}"/>
              </a:ext>
            </a:extLst>
          </p:cNvPr>
          <p:cNvSpPr/>
          <p:nvPr/>
        </p:nvSpPr>
        <p:spPr>
          <a:xfrm>
            <a:off x="277583" y="5830349"/>
            <a:ext cx="1246985" cy="912184"/>
          </a:xfrm>
          <a:prstGeom prst="roundRect">
            <a:avLst>
              <a:gd name="adj" fmla="val 21524"/>
            </a:avLst>
          </a:prstGeom>
          <a:gradFill flip="none" rotWithShape="1">
            <a:gsLst>
              <a:gs pos="0">
                <a:schemeClr val="accent3">
                  <a:lumMod val="75000"/>
                </a:schemeClr>
              </a:gs>
              <a:gs pos="50000">
                <a:schemeClr val="accent3">
                  <a:shade val="67500"/>
                  <a:satMod val="115000"/>
                </a:schemeClr>
              </a:gs>
              <a:gs pos="100000">
                <a:schemeClr val="accent3">
                  <a:shade val="100000"/>
                  <a:satMod val="115000"/>
                </a:schemeClr>
              </a:gs>
            </a:gsLst>
            <a:lin ang="8100000" scaled="1"/>
            <a:tileRect/>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4" name="Rectangle: Rounded Corners 33">
            <a:extLst>
              <a:ext uri="{FF2B5EF4-FFF2-40B4-BE49-F238E27FC236}">
                <a16:creationId xmlns:a16="http://schemas.microsoft.com/office/drawing/2014/main" id="{25A26133-B00E-0E1A-D9A8-8620D01CCE0D}"/>
              </a:ext>
            </a:extLst>
          </p:cNvPr>
          <p:cNvSpPr/>
          <p:nvPr/>
        </p:nvSpPr>
        <p:spPr>
          <a:xfrm>
            <a:off x="10065567" y="3408628"/>
            <a:ext cx="1848848" cy="2328577"/>
          </a:xfrm>
          <a:prstGeom prst="roundRect">
            <a:avLst>
              <a:gd name="adj" fmla="val 11936"/>
            </a:avLst>
          </a:prstGeom>
          <a:gradFill flip="none" rotWithShape="1">
            <a:gsLst>
              <a:gs pos="0">
                <a:schemeClr val="bg1"/>
              </a:gs>
              <a:gs pos="66000">
                <a:schemeClr val="bg1">
                  <a:lumMod val="85000"/>
                </a:schemeClr>
              </a:gs>
              <a:gs pos="86000">
                <a:schemeClr val="bg1">
                  <a:lumMod val="95000"/>
                </a:schemeClr>
              </a:gs>
            </a:gsLst>
            <a:path path="circle">
              <a:fillToRect t="100000" r="100000"/>
            </a:path>
            <a:tileRect l="-100000" b="-10000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Rectangle: Rounded Corners 32">
            <a:extLst>
              <a:ext uri="{FF2B5EF4-FFF2-40B4-BE49-F238E27FC236}">
                <a16:creationId xmlns:a16="http://schemas.microsoft.com/office/drawing/2014/main" id="{E6B13328-086F-8C95-FBC6-784B1E35E9D1}"/>
              </a:ext>
            </a:extLst>
          </p:cNvPr>
          <p:cNvSpPr/>
          <p:nvPr/>
        </p:nvSpPr>
        <p:spPr>
          <a:xfrm>
            <a:off x="10065567" y="1047619"/>
            <a:ext cx="1848848" cy="2262009"/>
          </a:xfrm>
          <a:prstGeom prst="roundRect">
            <a:avLst>
              <a:gd name="adj" fmla="val 11936"/>
            </a:avLst>
          </a:prstGeom>
          <a:gradFill flip="none" rotWithShape="1">
            <a:gsLst>
              <a:gs pos="0">
                <a:schemeClr val="bg1"/>
              </a:gs>
              <a:gs pos="66000">
                <a:schemeClr val="bg1">
                  <a:lumMod val="85000"/>
                </a:schemeClr>
              </a:gs>
              <a:gs pos="86000">
                <a:schemeClr val="bg1">
                  <a:lumMod val="95000"/>
                </a:schemeClr>
              </a:gs>
            </a:gsLst>
            <a:path path="circle">
              <a:fillToRect t="100000" r="100000"/>
            </a:path>
            <a:tileRect l="-100000" b="-10000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CC4D6C14-3126-26DF-BAB3-9CC42E72DEA0}"/>
              </a:ext>
            </a:extLst>
          </p:cNvPr>
          <p:cNvSpPr/>
          <p:nvPr/>
        </p:nvSpPr>
        <p:spPr>
          <a:xfrm>
            <a:off x="277584" y="2620718"/>
            <a:ext cx="4549411" cy="3108367"/>
          </a:xfrm>
          <a:prstGeom prst="roundRect">
            <a:avLst>
              <a:gd name="adj" fmla="val 7066"/>
            </a:avLst>
          </a:prstGeom>
          <a:gradFill flip="none" rotWithShape="1">
            <a:gsLst>
              <a:gs pos="0">
                <a:schemeClr val="bg1"/>
              </a:gs>
              <a:gs pos="66000">
                <a:schemeClr val="bg1">
                  <a:lumMod val="85000"/>
                </a:schemeClr>
              </a:gs>
              <a:gs pos="86000">
                <a:schemeClr val="bg1">
                  <a:lumMod val="95000"/>
                </a:schemeClr>
              </a:gs>
            </a:gsLst>
            <a:path path="circle">
              <a:fillToRect t="100000" r="100000"/>
            </a:path>
            <a:tileRect l="-100000" b="-10000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pic>
        <p:nvPicPr>
          <p:cNvPr id="9" name="Picture 8" descr="Careers hub | SGN Your gas. Our network.">
            <a:extLst>
              <a:ext uri="{FF2B5EF4-FFF2-40B4-BE49-F238E27FC236}">
                <a16:creationId xmlns:a16="http://schemas.microsoft.com/office/drawing/2014/main" id="{F048D97E-EC2E-694D-7DA6-AC8FE3F3B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0849" y="219503"/>
            <a:ext cx="1345441" cy="514351"/>
          </a:xfrm>
          <a:prstGeom prst="rect">
            <a:avLst/>
          </a:prstGeom>
          <a:noFill/>
          <a:extLst>
            <a:ext uri="{909E8E84-426E-40DD-AFC4-6F175D3DCCD1}">
              <a14:hiddenFill xmlns:a14="http://schemas.microsoft.com/office/drawing/2010/main">
                <a:solidFill>
                  <a:srgbClr val="FFFFFF"/>
                </a:solidFill>
              </a14:hiddenFill>
            </a:ext>
          </a:extLst>
        </p:spPr>
      </p:pic>
      <p:sp>
        <p:nvSpPr>
          <p:cNvPr id="36" name="Rectangle: Rounded Corners 35">
            <a:extLst>
              <a:ext uri="{FF2B5EF4-FFF2-40B4-BE49-F238E27FC236}">
                <a16:creationId xmlns:a16="http://schemas.microsoft.com/office/drawing/2014/main" id="{7A674E9D-0C1B-91B2-5B39-D6F38A09381B}"/>
              </a:ext>
            </a:extLst>
          </p:cNvPr>
          <p:cNvSpPr/>
          <p:nvPr/>
        </p:nvSpPr>
        <p:spPr>
          <a:xfrm>
            <a:off x="277584" y="1047915"/>
            <a:ext cx="4557263" cy="1480452"/>
          </a:xfrm>
          <a:prstGeom prst="roundRect">
            <a:avLst/>
          </a:prstGeom>
          <a:gradFill flip="none" rotWithShape="1">
            <a:gsLst>
              <a:gs pos="0">
                <a:schemeClr val="bg1"/>
              </a:gs>
              <a:gs pos="66000">
                <a:schemeClr val="bg1">
                  <a:lumMod val="85000"/>
                </a:schemeClr>
              </a:gs>
              <a:gs pos="86000">
                <a:schemeClr val="bg1">
                  <a:lumMod val="95000"/>
                </a:schemeClr>
              </a:gs>
            </a:gsLst>
            <a:path path="circle">
              <a:fillToRect t="100000" r="100000"/>
            </a:path>
            <a:tileRect l="-100000" b="-10000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TextBox 5">
            <a:extLst>
              <a:ext uri="{FF2B5EF4-FFF2-40B4-BE49-F238E27FC236}">
                <a16:creationId xmlns:a16="http://schemas.microsoft.com/office/drawing/2014/main" id="{C46F0060-7B8E-3805-01ED-4FD77917FCE3}"/>
              </a:ext>
            </a:extLst>
          </p:cNvPr>
          <p:cNvSpPr txBox="1"/>
          <p:nvPr/>
        </p:nvSpPr>
        <p:spPr>
          <a:xfrm>
            <a:off x="388361" y="2656162"/>
            <a:ext cx="4477487" cy="292605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
                <a:srgbClr val="0C2340"/>
              </a:buClr>
              <a:buSzTx/>
              <a:buFontTx/>
              <a:buNone/>
              <a:tabLst/>
              <a:defRPr/>
            </a:pPr>
            <a:r>
              <a:rPr kumimoji="0" lang="en-GB" sz="1600" b="1" i="0" u="none" strike="noStrike" kern="1200" cap="none" spc="0" normalizeH="0" baseline="0" noProof="0">
                <a:ln>
                  <a:noFill/>
                </a:ln>
                <a:solidFill>
                  <a:srgbClr val="E35205"/>
                </a:solidFill>
                <a:effectLst/>
                <a:uLnTx/>
                <a:uFillTx/>
                <a:latin typeface="Calibri"/>
                <a:ea typeface="+mn-ea"/>
                <a:cs typeface="+mn-cs"/>
              </a:rPr>
              <a:t>Scope:</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0C2340"/>
                </a:solidFill>
                <a:effectLst/>
                <a:uLnTx/>
                <a:uFillTx/>
                <a:latin typeface="Calibri"/>
                <a:ea typeface="+mn-ea"/>
                <a:cs typeface="+mn-cs"/>
              </a:rPr>
              <a:t>WP1</a:t>
            </a:r>
            <a:r>
              <a:rPr kumimoji="0" lang="en-GB" sz="1200" b="0" i="0" u="none" strike="noStrike" kern="1200" cap="none" spc="0" normalizeH="0" baseline="0" noProof="0">
                <a:ln>
                  <a:noFill/>
                </a:ln>
                <a:solidFill>
                  <a:srgbClr val="0C2340"/>
                </a:solidFill>
                <a:effectLst/>
                <a:uLnTx/>
                <a:uFillTx/>
                <a:latin typeface="Calibri"/>
                <a:ea typeface="+mn-ea"/>
                <a:cs typeface="+mn-cs"/>
              </a:rPr>
              <a:t>: </a:t>
            </a:r>
            <a:r>
              <a:rPr kumimoji="0" lang="en-GB" sz="1200" b="1" i="0" u="none" strike="noStrike" kern="1200" cap="none" spc="0" normalizeH="0" baseline="0" noProof="0">
                <a:ln>
                  <a:noFill/>
                </a:ln>
                <a:solidFill>
                  <a:srgbClr val="002249">
                    <a:lumMod val="75000"/>
                    <a:lumOff val="25000"/>
                  </a:srgbClr>
                </a:solidFill>
                <a:effectLst/>
                <a:uLnTx/>
                <a:uFillTx/>
                <a:latin typeface="Calibri"/>
                <a:ea typeface="+mn-ea"/>
                <a:cs typeface="+mn-cs"/>
              </a:rPr>
              <a:t>Market research </a:t>
            </a:r>
            <a:r>
              <a:rPr kumimoji="0" lang="en-GB" sz="1200" b="0" i="0" u="none" strike="noStrike" kern="1200" cap="none" spc="0" normalizeH="0" baseline="0" noProof="0">
                <a:ln>
                  <a:noFill/>
                </a:ln>
                <a:solidFill>
                  <a:srgbClr val="0C2340"/>
                </a:solidFill>
                <a:effectLst/>
                <a:uLnTx/>
                <a:uFillTx/>
                <a:latin typeface="Calibri"/>
                <a:ea typeface="+mn-ea"/>
                <a:cs typeface="+mn-cs"/>
              </a:rPr>
              <a:t>to identify existing solutions.</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0C2340"/>
                </a:solidFill>
                <a:effectLst/>
                <a:uLnTx/>
                <a:uFillTx/>
                <a:latin typeface="Calibri"/>
                <a:ea typeface="+mn-ea"/>
                <a:cs typeface="+mn-cs"/>
              </a:rPr>
              <a:t>WP2: </a:t>
            </a:r>
            <a:r>
              <a:rPr kumimoji="0" lang="en-GB" sz="1200" b="0" i="0" u="none" strike="noStrike" kern="1200" cap="none" spc="0" normalizeH="0" baseline="0" noProof="0">
                <a:ln>
                  <a:noFill/>
                </a:ln>
                <a:solidFill>
                  <a:srgbClr val="0C2340"/>
                </a:solidFill>
                <a:effectLst/>
                <a:uLnTx/>
                <a:uFillTx/>
                <a:latin typeface="Calibri"/>
                <a:ea typeface="+mn-ea"/>
                <a:cs typeface="+mn-cs"/>
              </a:rPr>
              <a:t>Develop the </a:t>
            </a:r>
            <a:r>
              <a:rPr kumimoji="0" lang="en-GB" sz="1200" b="1" i="0" u="none" strike="noStrike" kern="1200" cap="none" spc="0" normalizeH="0" baseline="0" noProof="0">
                <a:ln>
                  <a:noFill/>
                </a:ln>
                <a:solidFill>
                  <a:srgbClr val="002249">
                    <a:lumMod val="75000"/>
                    <a:lumOff val="25000"/>
                  </a:srgbClr>
                </a:solidFill>
                <a:effectLst/>
                <a:uLnTx/>
                <a:uFillTx/>
                <a:latin typeface="Calibri"/>
                <a:ea typeface="+mn-ea"/>
                <a:cs typeface="+mn-cs"/>
              </a:rPr>
              <a:t>Basis of Design </a:t>
            </a:r>
            <a:r>
              <a:rPr kumimoji="0" lang="en-GB" sz="1200" b="0" i="0" u="none" strike="noStrike" kern="1200" cap="none" spc="0" normalizeH="0" baseline="0" noProof="0">
                <a:ln>
                  <a:noFill/>
                </a:ln>
                <a:solidFill>
                  <a:srgbClr val="0C2340"/>
                </a:solidFill>
                <a:effectLst/>
                <a:uLnTx/>
                <a:uFillTx/>
                <a:latin typeface="Calibri"/>
                <a:ea typeface="+mn-ea"/>
                <a:cs typeface="+mn-cs"/>
              </a:rPr>
              <a:t>of a fit-for-purpose modelling solution. </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0C2340"/>
                </a:solidFill>
                <a:effectLst/>
                <a:uLnTx/>
                <a:uFillTx/>
                <a:latin typeface="Calibri"/>
                <a:ea typeface="+mn-ea"/>
                <a:cs typeface="+mn-cs"/>
              </a:rPr>
              <a:t>WP3a: </a:t>
            </a:r>
            <a:r>
              <a:rPr kumimoji="0" lang="en-GB" sz="1200" b="1" i="0" u="none" strike="noStrike" kern="1200" cap="none" spc="0" normalizeH="0" baseline="0" noProof="0">
                <a:ln>
                  <a:noFill/>
                </a:ln>
                <a:solidFill>
                  <a:srgbClr val="002249">
                    <a:lumMod val="75000"/>
                    <a:lumOff val="25000"/>
                  </a:srgbClr>
                </a:solidFill>
                <a:effectLst/>
                <a:uLnTx/>
                <a:uFillTx/>
                <a:latin typeface="Calibri"/>
                <a:ea typeface="+mn-ea"/>
                <a:cs typeface="+mn-cs"/>
              </a:rPr>
              <a:t>Feasibility stu</a:t>
            </a:r>
            <a:r>
              <a:rPr kumimoji="0" lang="en-GB" sz="1200" b="1" i="0" u="none" strike="noStrike" kern="1200" cap="none" spc="0" normalizeH="0" baseline="0" noProof="0">
                <a:ln>
                  <a:noFill/>
                </a:ln>
                <a:solidFill>
                  <a:srgbClr val="0055B6"/>
                </a:solidFill>
                <a:effectLst/>
                <a:uLnTx/>
                <a:uFillTx/>
                <a:latin typeface="Calibri"/>
                <a:ea typeface="+mn-ea"/>
                <a:cs typeface="+mn-cs"/>
              </a:rPr>
              <a:t>dy:</a:t>
            </a:r>
            <a:r>
              <a:rPr kumimoji="0" lang="en-GB" sz="1200" b="0" i="0" u="none" strike="noStrike" kern="1200" cap="none" spc="0" normalizeH="0" baseline="0" noProof="0">
                <a:ln>
                  <a:noFill/>
                </a:ln>
                <a:solidFill>
                  <a:srgbClr val="4AAE9C"/>
                </a:solidFill>
                <a:effectLst/>
                <a:uLnTx/>
                <a:uFillTx/>
                <a:latin typeface="Calibri"/>
                <a:ea typeface="+mn-ea"/>
                <a:cs typeface="+mn-cs"/>
              </a:rPr>
              <a:t> </a:t>
            </a:r>
            <a:r>
              <a:rPr kumimoji="0" lang="en-GB" sz="1200" b="0" i="0" u="none" strike="noStrike" kern="1200" cap="none" spc="0" normalizeH="0" baseline="0" noProof="0">
                <a:ln>
                  <a:noFill/>
                </a:ln>
                <a:solidFill>
                  <a:srgbClr val="0C2340"/>
                </a:solidFill>
                <a:effectLst/>
                <a:uLnTx/>
                <a:uFillTx/>
                <a:latin typeface="Calibri"/>
                <a:ea typeface="+mn-ea"/>
                <a:cs typeface="+mn-cs"/>
              </a:rPr>
              <a:t>economic, technical, regulatory, operational, etc. </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0C2340"/>
                </a:solidFill>
                <a:effectLst/>
                <a:uLnTx/>
                <a:uFillTx/>
                <a:latin typeface="Calibri"/>
                <a:ea typeface="+mn-ea"/>
                <a:cs typeface="+mn-cs"/>
              </a:rPr>
              <a:t>WP3b: </a:t>
            </a:r>
            <a:r>
              <a:rPr kumimoji="0" lang="en-GB" sz="1200" b="1" i="0" u="none" strike="noStrike" kern="1200" cap="none" spc="0" normalizeH="0" baseline="0" noProof="0">
                <a:ln>
                  <a:noFill/>
                </a:ln>
                <a:solidFill>
                  <a:srgbClr val="002249">
                    <a:lumMod val="75000"/>
                    <a:lumOff val="25000"/>
                  </a:srgbClr>
                </a:solidFill>
                <a:effectLst/>
                <a:uLnTx/>
                <a:uFillTx/>
                <a:latin typeface="Calibri"/>
                <a:ea typeface="+mn-ea"/>
                <a:cs typeface="+mn-cs"/>
              </a:rPr>
              <a:t>Roadmap</a:t>
            </a:r>
            <a:r>
              <a:rPr kumimoji="0" lang="en-GB" sz="1200" b="0" i="0" u="none" strike="noStrike" kern="1200" cap="none" spc="0" normalizeH="0" baseline="0" noProof="0">
                <a:ln>
                  <a:noFill/>
                </a:ln>
                <a:solidFill>
                  <a:srgbClr val="002249">
                    <a:lumMod val="75000"/>
                    <a:lumOff val="25000"/>
                  </a:srgbClr>
                </a:solidFill>
                <a:effectLst/>
                <a:uLnTx/>
                <a:uFillTx/>
                <a:latin typeface="Calibri"/>
                <a:ea typeface="+mn-ea"/>
                <a:cs typeface="+mn-cs"/>
              </a:rPr>
              <a:t> </a:t>
            </a:r>
            <a:r>
              <a:rPr kumimoji="0" lang="en-GB" sz="1200" b="0" i="0" u="none" strike="noStrike" kern="1200" cap="none" spc="0" normalizeH="0" baseline="0" noProof="0">
                <a:ln>
                  <a:noFill/>
                </a:ln>
                <a:solidFill>
                  <a:srgbClr val="0C2340"/>
                </a:solidFill>
                <a:effectLst/>
                <a:uLnTx/>
                <a:uFillTx/>
                <a:latin typeface="Calibri"/>
                <a:ea typeface="+mn-ea"/>
                <a:cs typeface="+mn-cs"/>
              </a:rPr>
              <a:t>for a seamless integration across GB.</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0C2340"/>
                </a:solidFill>
                <a:effectLst/>
                <a:uLnTx/>
                <a:uFillTx/>
                <a:latin typeface="Calibri"/>
                <a:ea typeface="+mn-ea"/>
                <a:cs typeface="+mn-cs"/>
              </a:rPr>
              <a:t>WP4: </a:t>
            </a:r>
            <a:r>
              <a:rPr kumimoji="0" lang="en-GB" sz="1200" b="1" i="0" u="none" strike="noStrike" kern="1200" cap="none" spc="0" normalizeH="0" baseline="0" noProof="0">
                <a:ln>
                  <a:noFill/>
                </a:ln>
                <a:solidFill>
                  <a:srgbClr val="002249">
                    <a:lumMod val="75000"/>
                    <a:lumOff val="25000"/>
                  </a:srgbClr>
                </a:solidFill>
                <a:effectLst/>
                <a:uLnTx/>
                <a:uFillTx/>
                <a:latin typeface="Calibri"/>
                <a:ea typeface="+mn-ea"/>
                <a:cs typeface="+mn-cs"/>
              </a:rPr>
              <a:t>Rollout strategy </a:t>
            </a:r>
            <a:r>
              <a:rPr kumimoji="0" lang="en-GB" sz="1200" b="0" i="0" u="none" strike="noStrike" kern="1200" cap="none" spc="0" normalizeH="0" baseline="0" noProof="0">
                <a:ln>
                  <a:noFill/>
                </a:ln>
                <a:solidFill>
                  <a:srgbClr val="0C2340"/>
                </a:solidFill>
                <a:effectLst/>
                <a:uLnTx/>
                <a:uFillTx/>
                <a:latin typeface="Calibri"/>
                <a:ea typeface="+mn-ea"/>
                <a:cs typeface="+mn-cs"/>
              </a:rPr>
              <a:t>to assess the requirements for a potential demonstration.</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0C2340"/>
                </a:solidFill>
                <a:effectLst/>
                <a:uLnTx/>
                <a:uFillTx/>
                <a:latin typeface="Calibri"/>
                <a:ea typeface="+mn-ea"/>
                <a:cs typeface="+mn-cs"/>
              </a:rPr>
              <a:t>WP5: </a:t>
            </a:r>
            <a:r>
              <a:rPr kumimoji="0" lang="en-GB" sz="1200" b="0" i="0" u="none" strike="noStrike" kern="1200" cap="none" spc="0" normalizeH="0" baseline="0" noProof="0">
                <a:ln>
                  <a:noFill/>
                </a:ln>
                <a:solidFill>
                  <a:srgbClr val="0C2340"/>
                </a:solidFill>
                <a:effectLst/>
                <a:uLnTx/>
                <a:uFillTx/>
                <a:latin typeface="Calibri"/>
                <a:ea typeface="+mn-ea"/>
                <a:cs typeface="+mn-cs"/>
              </a:rPr>
              <a:t>Dissemination.</a:t>
            </a:r>
          </a:p>
        </p:txBody>
      </p:sp>
      <p:sp>
        <p:nvSpPr>
          <p:cNvPr id="7" name="TextBox 6">
            <a:extLst>
              <a:ext uri="{FF2B5EF4-FFF2-40B4-BE49-F238E27FC236}">
                <a16:creationId xmlns:a16="http://schemas.microsoft.com/office/drawing/2014/main" id="{D2610A66-0923-35EB-6CBB-D02E8535E881}"/>
              </a:ext>
            </a:extLst>
          </p:cNvPr>
          <p:cNvSpPr txBox="1"/>
          <p:nvPr/>
        </p:nvSpPr>
        <p:spPr>
          <a:xfrm>
            <a:off x="349508" y="1009905"/>
            <a:ext cx="4479264" cy="145110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
                <a:srgbClr val="0C2340"/>
              </a:buClr>
              <a:buSzTx/>
              <a:buFontTx/>
              <a:buNone/>
              <a:tabLst/>
              <a:defRPr/>
            </a:pPr>
            <a:r>
              <a:rPr kumimoji="0" lang="en-GB" sz="1600" b="1" i="0" u="none" strike="noStrike" kern="1200" cap="none" spc="0" normalizeH="0" baseline="0" noProof="0">
                <a:ln>
                  <a:noFill/>
                </a:ln>
                <a:solidFill>
                  <a:srgbClr val="E35205"/>
                </a:solidFill>
                <a:effectLst/>
                <a:uLnTx/>
                <a:uFillTx/>
                <a:latin typeface="Calibri"/>
                <a:ea typeface="+mn-ea"/>
                <a:cs typeface="+mn-cs"/>
              </a:rPr>
              <a:t>Objective:</a:t>
            </a:r>
          </a:p>
          <a:p>
            <a:pPr marL="0" marR="0" lvl="0" indent="0" algn="l" defTabSz="914400" rtl="0" eaLnBrk="1" fontAlgn="auto" latinLnBrk="0" hangingPunct="1">
              <a:lnSpc>
                <a:spcPct val="150000"/>
              </a:lnSpc>
              <a:spcBef>
                <a:spcPts val="0"/>
              </a:spcBef>
              <a:spcAft>
                <a:spcPts val="0"/>
              </a:spcAft>
              <a:buClr>
                <a:srgbClr val="0C2340"/>
              </a:buClr>
              <a:buSzTx/>
              <a:buFontTx/>
              <a:buNone/>
              <a:tabLst/>
              <a:defRPr/>
            </a:pPr>
            <a:r>
              <a:rPr kumimoji="0" lang="en-GB" sz="1100" b="0" i="0" u="none" strike="noStrike" kern="1200" cap="none" spc="0" normalizeH="0" baseline="0" noProof="0">
                <a:ln>
                  <a:noFill/>
                </a:ln>
                <a:solidFill>
                  <a:srgbClr val="0C2340"/>
                </a:solidFill>
                <a:effectLst/>
                <a:uLnTx/>
                <a:uFillTx/>
                <a:latin typeface="Calibri"/>
                <a:ea typeface="+mn-ea"/>
                <a:cs typeface="+mn-cs"/>
              </a:rPr>
              <a:t>To develop the BoD for a </a:t>
            </a:r>
            <a:r>
              <a:rPr kumimoji="0" lang="en-GB" sz="1100" b="1" i="0" u="none" strike="noStrike" kern="1200" cap="none" spc="0" normalizeH="0" baseline="0" noProof="0">
                <a:ln>
                  <a:noFill/>
                </a:ln>
                <a:solidFill>
                  <a:srgbClr val="0C2340"/>
                </a:solidFill>
                <a:effectLst/>
                <a:uLnTx/>
                <a:uFillTx/>
                <a:latin typeface="Calibri"/>
                <a:ea typeface="+mn-ea"/>
                <a:cs typeface="+mn-cs"/>
              </a:rPr>
              <a:t>modelling solution(s) </a:t>
            </a:r>
            <a:r>
              <a:rPr kumimoji="0" lang="en-GB" sz="1100" b="0" i="0" u="none" strike="noStrike" kern="1200" cap="none" spc="0" normalizeH="0" baseline="0" noProof="0">
                <a:ln>
                  <a:noFill/>
                </a:ln>
                <a:solidFill>
                  <a:srgbClr val="0C2340"/>
                </a:solidFill>
                <a:effectLst/>
                <a:uLnTx/>
                <a:uFillTx/>
                <a:latin typeface="Calibri"/>
                <a:ea typeface="+mn-ea"/>
                <a:cs typeface="+mn-cs"/>
              </a:rPr>
              <a:t>that accurately determines energy content for </a:t>
            </a:r>
            <a:r>
              <a:rPr kumimoji="0" lang="en-GB" sz="1100" b="1" i="0" u="none" strike="noStrike" kern="1200" cap="none" spc="0" normalizeH="0" baseline="0" noProof="0">
                <a:ln>
                  <a:noFill/>
                </a:ln>
                <a:solidFill>
                  <a:srgbClr val="0C2340"/>
                </a:solidFill>
                <a:effectLst/>
                <a:uLnTx/>
                <a:uFillTx/>
                <a:latin typeface="Calibri"/>
                <a:ea typeface="+mn-ea"/>
                <a:cs typeface="+mn-cs"/>
              </a:rPr>
              <a:t>billing and settlement </a:t>
            </a:r>
            <a:r>
              <a:rPr kumimoji="0" lang="en-GB" sz="1100" b="0" i="0" u="none" strike="noStrike" kern="1200" cap="none" spc="0" normalizeH="0" baseline="0" noProof="0">
                <a:ln>
                  <a:noFill/>
                </a:ln>
                <a:solidFill>
                  <a:srgbClr val="0C2340"/>
                </a:solidFill>
                <a:effectLst/>
                <a:uLnTx/>
                <a:uFillTx/>
                <a:latin typeface="Calibri"/>
                <a:ea typeface="+mn-ea"/>
                <a:cs typeface="+mn-cs"/>
              </a:rPr>
              <a:t>purposes, assess its </a:t>
            </a:r>
            <a:r>
              <a:rPr kumimoji="0" lang="en-GB" sz="1100" b="1" i="0" u="none" strike="noStrike" kern="1200" cap="none" spc="0" normalizeH="0" baseline="0" noProof="0">
                <a:ln>
                  <a:noFill/>
                </a:ln>
                <a:solidFill>
                  <a:srgbClr val="0C2340"/>
                </a:solidFill>
                <a:effectLst/>
                <a:uLnTx/>
                <a:uFillTx/>
                <a:latin typeface="Calibri"/>
                <a:ea typeface="+mn-ea"/>
                <a:cs typeface="+mn-cs"/>
              </a:rPr>
              <a:t>feasibility</a:t>
            </a:r>
            <a:r>
              <a:rPr kumimoji="0" lang="en-GB" sz="1100" b="0" i="0" u="none" strike="noStrike" kern="1200" cap="none" spc="0" normalizeH="0" baseline="0" noProof="0">
                <a:ln>
                  <a:noFill/>
                </a:ln>
                <a:solidFill>
                  <a:srgbClr val="0C2340"/>
                </a:solidFill>
                <a:effectLst/>
                <a:uLnTx/>
                <a:uFillTx/>
                <a:latin typeface="Calibri"/>
                <a:ea typeface="+mn-ea"/>
                <a:cs typeface="+mn-cs"/>
              </a:rPr>
              <a:t> through comprehensive economic, technical, and regulatory analysis, and plan for its seamless </a:t>
            </a:r>
            <a:r>
              <a:rPr kumimoji="0" lang="en-GB" sz="1100" b="1" i="0" u="none" strike="noStrike" kern="1200" cap="none" spc="0" normalizeH="0" baseline="0" noProof="0">
                <a:ln>
                  <a:noFill/>
                </a:ln>
                <a:solidFill>
                  <a:srgbClr val="0C2340"/>
                </a:solidFill>
                <a:effectLst/>
                <a:uLnTx/>
                <a:uFillTx/>
                <a:latin typeface="Calibri"/>
                <a:ea typeface="+mn-ea"/>
                <a:cs typeface="+mn-cs"/>
              </a:rPr>
              <a:t>integration and demonstration </a:t>
            </a:r>
            <a:r>
              <a:rPr kumimoji="0" lang="en-GB" sz="1100" b="0" i="0" u="none" strike="noStrike" kern="1200" cap="none" spc="0" normalizeH="0" baseline="0" noProof="0">
                <a:ln>
                  <a:noFill/>
                </a:ln>
                <a:solidFill>
                  <a:srgbClr val="0C2340"/>
                </a:solidFill>
                <a:effectLst/>
                <a:uLnTx/>
                <a:uFillTx/>
                <a:latin typeface="Calibri"/>
                <a:ea typeface="+mn-ea"/>
                <a:cs typeface="+mn-cs"/>
              </a:rPr>
              <a:t>across GB.</a:t>
            </a:r>
            <a:endParaRPr kumimoji="0" lang="en-GB" sz="1100" b="1" i="0" u="none" strike="noStrike" kern="1200" cap="none" spc="0" normalizeH="0" baseline="0" noProof="0">
              <a:ln>
                <a:noFill/>
              </a:ln>
              <a:solidFill>
                <a:prstClr val="white"/>
              </a:solidFill>
              <a:effectLst/>
              <a:uLnTx/>
              <a:uFillTx/>
              <a:latin typeface="Calibri"/>
              <a:ea typeface="+mn-ea"/>
              <a:cs typeface="+mn-cs"/>
            </a:endParaRPr>
          </a:p>
        </p:txBody>
      </p:sp>
      <p:sp>
        <p:nvSpPr>
          <p:cNvPr id="8" name="Rectangle: Rounded Corners 7">
            <a:extLst>
              <a:ext uri="{FF2B5EF4-FFF2-40B4-BE49-F238E27FC236}">
                <a16:creationId xmlns:a16="http://schemas.microsoft.com/office/drawing/2014/main" id="{FE171F3A-0AC5-52EE-2443-1C495A24CBED}"/>
              </a:ext>
            </a:extLst>
          </p:cNvPr>
          <p:cNvSpPr/>
          <p:nvPr/>
        </p:nvSpPr>
        <p:spPr>
          <a:xfrm>
            <a:off x="4906653" y="1039155"/>
            <a:ext cx="5087110" cy="1480452"/>
          </a:xfrm>
          <a:prstGeom prst="roundRect">
            <a:avLst>
              <a:gd name="adj" fmla="val 16152"/>
            </a:avLst>
          </a:prstGeom>
          <a:gradFill flip="none" rotWithShape="1">
            <a:gsLst>
              <a:gs pos="0">
                <a:schemeClr val="bg1"/>
              </a:gs>
              <a:gs pos="66000">
                <a:schemeClr val="bg1">
                  <a:lumMod val="85000"/>
                </a:schemeClr>
              </a:gs>
              <a:gs pos="86000">
                <a:schemeClr val="bg1">
                  <a:lumMod val="95000"/>
                </a:schemeClr>
              </a:gs>
            </a:gsLst>
            <a:path path="circle">
              <a:fillToRect t="100000" r="100000"/>
            </a:path>
            <a:tileRect l="-100000" b="-10000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pic>
        <p:nvPicPr>
          <p:cNvPr id="11" name="Graphic 10" descr="Badge Tick with solid fill">
            <a:extLst>
              <a:ext uri="{FF2B5EF4-FFF2-40B4-BE49-F238E27FC236}">
                <a16:creationId xmlns:a16="http://schemas.microsoft.com/office/drawing/2014/main" id="{24A9F912-EAB4-D559-0A25-761D6152482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223485" y="1621302"/>
            <a:ext cx="718570" cy="726575"/>
          </a:xfrm>
          <a:prstGeom prst="rect">
            <a:avLst/>
          </a:prstGeom>
        </p:spPr>
      </p:pic>
      <p:grpSp>
        <p:nvGrpSpPr>
          <p:cNvPr id="13" name="Group 12">
            <a:extLst>
              <a:ext uri="{FF2B5EF4-FFF2-40B4-BE49-F238E27FC236}">
                <a16:creationId xmlns:a16="http://schemas.microsoft.com/office/drawing/2014/main" id="{F10C02B0-6DF6-F552-EAD5-52AF7E979EBA}"/>
              </a:ext>
            </a:extLst>
          </p:cNvPr>
          <p:cNvGrpSpPr/>
          <p:nvPr/>
        </p:nvGrpSpPr>
        <p:grpSpPr>
          <a:xfrm>
            <a:off x="5152726" y="1180994"/>
            <a:ext cx="4656876" cy="642646"/>
            <a:chOff x="5131933" y="233322"/>
            <a:chExt cx="4708753" cy="642646"/>
          </a:xfrm>
        </p:grpSpPr>
        <p:sp>
          <p:nvSpPr>
            <p:cNvPr id="14" name="Flowchart: Delay 13">
              <a:extLst>
                <a:ext uri="{FF2B5EF4-FFF2-40B4-BE49-F238E27FC236}">
                  <a16:creationId xmlns:a16="http://schemas.microsoft.com/office/drawing/2014/main" id="{58643203-69D8-CBAA-994E-F84C37308163}"/>
                </a:ext>
              </a:extLst>
            </p:cNvPr>
            <p:cNvSpPr/>
            <p:nvPr/>
          </p:nvSpPr>
          <p:spPr>
            <a:xfrm>
              <a:off x="9673317" y="330299"/>
              <a:ext cx="167369" cy="168470"/>
            </a:xfrm>
            <a:prstGeom prst="flowChartDelay">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Flowchart: Delay 14">
              <a:extLst>
                <a:ext uri="{FF2B5EF4-FFF2-40B4-BE49-F238E27FC236}">
                  <a16:creationId xmlns:a16="http://schemas.microsoft.com/office/drawing/2014/main" id="{AB8B0A76-DB61-D608-27B3-27507C007899}"/>
                </a:ext>
              </a:extLst>
            </p:cNvPr>
            <p:cNvSpPr/>
            <p:nvPr/>
          </p:nvSpPr>
          <p:spPr>
            <a:xfrm rot="10800000">
              <a:off x="5131933" y="335658"/>
              <a:ext cx="167369" cy="155392"/>
            </a:xfrm>
            <a:prstGeom prst="flowChartDelay">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387D01B4-D216-143B-C34E-2DB9E7978C4C}"/>
                </a:ext>
              </a:extLst>
            </p:cNvPr>
            <p:cNvSpPr/>
            <p:nvPr/>
          </p:nvSpPr>
          <p:spPr>
            <a:xfrm>
              <a:off x="6636203" y="334567"/>
              <a:ext cx="3076149" cy="14876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Flowchart: Delay 16">
              <a:extLst>
                <a:ext uri="{FF2B5EF4-FFF2-40B4-BE49-F238E27FC236}">
                  <a16:creationId xmlns:a16="http://schemas.microsoft.com/office/drawing/2014/main" id="{E1104105-D701-A774-010A-CBCA7571B0E2}"/>
                </a:ext>
              </a:extLst>
            </p:cNvPr>
            <p:cNvSpPr/>
            <p:nvPr/>
          </p:nvSpPr>
          <p:spPr>
            <a:xfrm>
              <a:off x="7898588" y="336567"/>
              <a:ext cx="157956" cy="154782"/>
            </a:xfrm>
            <a:prstGeom prst="flowChartDelay">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Title 1">
              <a:extLst>
                <a:ext uri="{FF2B5EF4-FFF2-40B4-BE49-F238E27FC236}">
                  <a16:creationId xmlns:a16="http://schemas.microsoft.com/office/drawing/2014/main" id="{C7290521-E0F0-BA5F-6834-FDB940F523B3}"/>
                </a:ext>
              </a:extLst>
            </p:cNvPr>
            <p:cNvSpPr txBox="1">
              <a:spLocks/>
            </p:cNvSpPr>
            <p:nvPr/>
          </p:nvSpPr>
          <p:spPr>
            <a:xfrm>
              <a:off x="5309807" y="233322"/>
              <a:ext cx="519617"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ts val="4600"/>
                </a:lnSpc>
                <a:spcBef>
                  <a:spcPct val="0"/>
                </a:spcBef>
                <a:spcAft>
                  <a:spcPts val="0"/>
                </a:spcAft>
                <a:buClrTx/>
                <a:buSzTx/>
                <a:buFontTx/>
                <a:buNone/>
                <a:tabLst/>
                <a:defRPr/>
              </a:pPr>
              <a:r>
                <a:rPr kumimoji="0" lang="en-US" sz="12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rPr>
                <a:t>Tender</a:t>
              </a:r>
              <a:br>
                <a:rPr kumimoji="0" lang="en-US" sz="1600" b="1" i="0" u="none" strike="noStrike" kern="1200" cap="none" spc="0" normalizeH="0" baseline="0" noProof="0">
                  <a:ln>
                    <a:noFill/>
                  </a:ln>
                  <a:solidFill>
                    <a:prstClr val="white"/>
                  </a:solidFill>
                  <a:effectLst/>
                  <a:uLnTx/>
                  <a:uFillTx/>
                  <a:latin typeface="Calibri" panose="020F0502020204030204" pitchFamily="34" charset="0"/>
                  <a:ea typeface="+mj-ea"/>
                  <a:cs typeface="Calibri" panose="020F0502020204030204" pitchFamily="34" charset="0"/>
                </a:rPr>
              </a:br>
              <a:endParaRPr kumimoji="0" lang="en-US" sz="1600" b="1" i="0" u="none" strike="noStrike" kern="1200" cap="none" spc="0" normalizeH="0" baseline="0" noProof="0">
                <a:ln>
                  <a:noFill/>
                </a:ln>
                <a:solidFill>
                  <a:prstClr val="white"/>
                </a:solidFill>
                <a:effectLst/>
                <a:uLnTx/>
                <a:uFillTx/>
                <a:latin typeface="Calibri" panose="020F0502020204030204" pitchFamily="34" charset="0"/>
                <a:ea typeface="+mj-ea"/>
                <a:cs typeface="Calibri" panose="020F0502020204030204" pitchFamily="34" charset="0"/>
              </a:endParaRPr>
            </a:p>
          </p:txBody>
        </p:sp>
      </p:grpSp>
      <p:sp>
        <p:nvSpPr>
          <p:cNvPr id="19" name="Title 1">
            <a:extLst>
              <a:ext uri="{FF2B5EF4-FFF2-40B4-BE49-F238E27FC236}">
                <a16:creationId xmlns:a16="http://schemas.microsoft.com/office/drawing/2014/main" id="{E92B9E68-3E53-15B5-A4A4-8BBB196C2706}"/>
              </a:ext>
            </a:extLst>
          </p:cNvPr>
          <p:cNvSpPr txBox="1">
            <a:spLocks/>
          </p:cNvSpPr>
          <p:nvPr/>
        </p:nvSpPr>
        <p:spPr>
          <a:xfrm>
            <a:off x="5224730" y="2001303"/>
            <a:ext cx="714799"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ts val="4600"/>
              </a:lnSpc>
              <a:spcBef>
                <a:spcPct val="0"/>
              </a:spcBef>
              <a:spcAft>
                <a:spcPts val="0"/>
              </a:spcAft>
              <a:buClrTx/>
              <a:buSzTx/>
              <a:buFontTx/>
              <a:buNone/>
              <a:tabLst/>
              <a:defRPr/>
            </a:pPr>
            <a:r>
              <a:rPr kumimoji="0" lang="en-US" sz="10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t>Complete</a:t>
            </a:r>
            <a:br>
              <a:rPr kumimoji="0" lang="en-US" sz="1100" b="1" i="0" u="none" strike="noStrike" kern="1200" cap="none" spc="0" normalizeH="0" baseline="0" noProof="0">
                <a:ln>
                  <a:noFill/>
                </a:ln>
                <a:solidFill>
                  <a:prstClr val="white">
                    <a:lumMod val="95000"/>
                  </a:prstClr>
                </a:solidFill>
                <a:effectLst/>
                <a:uLnTx/>
                <a:uFillTx/>
                <a:latin typeface="Calibri" panose="020F0502020204030204" pitchFamily="34" charset="0"/>
                <a:ea typeface="+mj-ea"/>
                <a:cs typeface="Calibri" panose="020F0502020204030204" pitchFamily="34" charset="0"/>
              </a:rPr>
            </a:br>
            <a:endParaRPr kumimoji="0" lang="en-US" sz="1100" b="1" i="0" u="none" strike="noStrike" kern="1200" cap="none" spc="0" normalizeH="0" baseline="0" noProof="0">
              <a:ln>
                <a:noFill/>
              </a:ln>
              <a:solidFill>
                <a:prstClr val="white">
                  <a:lumMod val="95000"/>
                </a:prstClr>
              </a:solidFill>
              <a:effectLst/>
              <a:uLnTx/>
              <a:uFillTx/>
              <a:latin typeface="Calibri" panose="020F0502020204030204" pitchFamily="34" charset="0"/>
              <a:ea typeface="+mj-ea"/>
              <a:cs typeface="Calibri" panose="020F0502020204030204" pitchFamily="34" charset="0"/>
            </a:endParaRPr>
          </a:p>
        </p:txBody>
      </p:sp>
      <p:sp>
        <p:nvSpPr>
          <p:cNvPr id="21" name="Title 1">
            <a:extLst>
              <a:ext uri="{FF2B5EF4-FFF2-40B4-BE49-F238E27FC236}">
                <a16:creationId xmlns:a16="http://schemas.microsoft.com/office/drawing/2014/main" id="{58194271-F06F-F98E-95FA-C55F227CD0FB}"/>
              </a:ext>
            </a:extLst>
          </p:cNvPr>
          <p:cNvSpPr txBox="1">
            <a:spLocks/>
          </p:cNvSpPr>
          <p:nvPr/>
        </p:nvSpPr>
        <p:spPr>
          <a:xfrm>
            <a:off x="6334918" y="1483074"/>
            <a:ext cx="769649"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rPr>
              <a:t>Contracting</a:t>
            </a:r>
            <a:endParaRPr kumimoji="0" lang="en-US" sz="16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endParaRPr>
          </a:p>
        </p:txBody>
      </p:sp>
      <p:sp>
        <p:nvSpPr>
          <p:cNvPr id="22" name="Title 1">
            <a:extLst>
              <a:ext uri="{FF2B5EF4-FFF2-40B4-BE49-F238E27FC236}">
                <a16:creationId xmlns:a16="http://schemas.microsoft.com/office/drawing/2014/main" id="{563A9FE0-0300-863B-1557-B0022DFEE5C2}"/>
              </a:ext>
            </a:extLst>
          </p:cNvPr>
          <p:cNvSpPr txBox="1">
            <a:spLocks/>
          </p:cNvSpPr>
          <p:nvPr/>
        </p:nvSpPr>
        <p:spPr>
          <a:xfrm>
            <a:off x="6313321" y="2001303"/>
            <a:ext cx="784751"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ts val="4600"/>
              </a:lnSpc>
              <a:spcBef>
                <a:spcPct val="0"/>
              </a:spcBef>
              <a:spcAft>
                <a:spcPts val="0"/>
              </a:spcAft>
              <a:buClrTx/>
              <a:buSzTx/>
              <a:buFontTx/>
              <a:buNone/>
              <a:tabLst/>
              <a:defRPr/>
            </a:pPr>
            <a:r>
              <a:rPr kumimoji="0" lang="en-US" sz="10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t>Sep 2024</a:t>
            </a:r>
            <a:br>
              <a:rPr kumimoji="0" lang="en-US" sz="11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br>
            <a:endParaRPr kumimoji="0" lang="en-US" sz="11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endParaRPr>
          </a:p>
        </p:txBody>
      </p:sp>
      <p:sp>
        <p:nvSpPr>
          <p:cNvPr id="25" name="Title 1">
            <a:extLst>
              <a:ext uri="{FF2B5EF4-FFF2-40B4-BE49-F238E27FC236}">
                <a16:creationId xmlns:a16="http://schemas.microsoft.com/office/drawing/2014/main" id="{71359672-F431-ADBC-12E1-26C53BCEB37F}"/>
              </a:ext>
            </a:extLst>
          </p:cNvPr>
          <p:cNvSpPr txBox="1">
            <a:spLocks/>
          </p:cNvSpPr>
          <p:nvPr/>
        </p:nvSpPr>
        <p:spPr>
          <a:xfrm>
            <a:off x="7415634" y="1491147"/>
            <a:ext cx="1268825"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rPr>
              <a:t>Development</a:t>
            </a:r>
            <a:endParaRPr kumimoji="0" lang="en-US" sz="16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endParaRPr>
          </a:p>
        </p:txBody>
      </p:sp>
      <p:pic>
        <p:nvPicPr>
          <p:cNvPr id="30" name="Graphic 29" descr="Lightbulb and gear with solid fill">
            <a:extLst>
              <a:ext uri="{FF2B5EF4-FFF2-40B4-BE49-F238E27FC236}">
                <a16:creationId xmlns:a16="http://schemas.microsoft.com/office/drawing/2014/main" id="{914DADBD-1AB3-5A0F-3BBC-C137298E959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783552" y="1674134"/>
            <a:ext cx="574402" cy="580801"/>
          </a:xfrm>
          <a:prstGeom prst="rect">
            <a:avLst/>
          </a:prstGeom>
        </p:spPr>
      </p:pic>
      <p:sp>
        <p:nvSpPr>
          <p:cNvPr id="31" name="Title 1">
            <a:extLst>
              <a:ext uri="{FF2B5EF4-FFF2-40B4-BE49-F238E27FC236}">
                <a16:creationId xmlns:a16="http://schemas.microsoft.com/office/drawing/2014/main" id="{3F68640D-D460-CBE8-B87B-5CF9FACB7220}"/>
              </a:ext>
            </a:extLst>
          </p:cNvPr>
          <p:cNvSpPr txBox="1">
            <a:spLocks/>
          </p:cNvSpPr>
          <p:nvPr/>
        </p:nvSpPr>
        <p:spPr>
          <a:xfrm>
            <a:off x="5160258" y="766812"/>
            <a:ext cx="429102" cy="526758"/>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l" defTabSz="914400" rtl="0" eaLnBrk="1" fontAlgn="auto" latinLnBrk="0" hangingPunct="1">
              <a:lnSpc>
                <a:spcPts val="4600"/>
              </a:lnSpc>
              <a:spcBef>
                <a:spcPct val="0"/>
              </a:spcBef>
              <a:spcAft>
                <a:spcPts val="0"/>
              </a:spcAft>
              <a:buClrTx/>
              <a:buSzTx/>
              <a:buFontTx/>
              <a:buNone/>
              <a:tabLst/>
              <a:defRPr/>
            </a:pPr>
            <a:r>
              <a:rPr kumimoji="0" lang="en-US" sz="800" b="0"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t>Nov 2023</a:t>
            </a:r>
            <a:endParaRPr kumimoji="0" lang="en-US" sz="1050" b="0"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endParaRPr>
          </a:p>
        </p:txBody>
      </p:sp>
      <p:sp>
        <p:nvSpPr>
          <p:cNvPr id="37" name="Title 1">
            <a:extLst>
              <a:ext uri="{FF2B5EF4-FFF2-40B4-BE49-F238E27FC236}">
                <a16:creationId xmlns:a16="http://schemas.microsoft.com/office/drawing/2014/main" id="{B16DD483-5A1F-4758-7339-8EA7AB465C58}"/>
              </a:ext>
            </a:extLst>
          </p:cNvPr>
          <p:cNvSpPr txBox="1">
            <a:spLocks/>
          </p:cNvSpPr>
          <p:nvPr/>
        </p:nvSpPr>
        <p:spPr>
          <a:xfrm>
            <a:off x="9362365" y="768746"/>
            <a:ext cx="563238" cy="518648"/>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l" defTabSz="914400" rtl="0" eaLnBrk="1" fontAlgn="auto" latinLnBrk="0" hangingPunct="1">
              <a:lnSpc>
                <a:spcPts val="4600"/>
              </a:lnSpc>
              <a:spcBef>
                <a:spcPct val="0"/>
              </a:spcBef>
              <a:spcAft>
                <a:spcPts val="0"/>
              </a:spcAft>
              <a:buClrTx/>
              <a:buSzTx/>
              <a:buFontTx/>
              <a:buNone/>
              <a:tabLst/>
              <a:defRPr/>
            </a:pPr>
            <a:r>
              <a:rPr lang="en-US" sz="800" b="0">
                <a:solidFill>
                  <a:srgbClr val="0C2340"/>
                </a:solidFill>
                <a:cs typeface="Calibri" panose="020F0502020204030204" pitchFamily="34" charset="0"/>
              </a:rPr>
              <a:t>Oct</a:t>
            </a:r>
            <a:r>
              <a:rPr kumimoji="0" lang="en-US" sz="800" b="0"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t> 2025</a:t>
            </a:r>
            <a:br>
              <a:rPr kumimoji="0" lang="en-US" sz="1050" b="0"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br>
            <a:endParaRPr kumimoji="0" lang="en-US" sz="1050" b="0"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endParaRPr>
          </a:p>
        </p:txBody>
      </p:sp>
      <p:sp>
        <p:nvSpPr>
          <p:cNvPr id="38" name="Title 1">
            <a:extLst>
              <a:ext uri="{FF2B5EF4-FFF2-40B4-BE49-F238E27FC236}">
                <a16:creationId xmlns:a16="http://schemas.microsoft.com/office/drawing/2014/main" id="{AE195AF0-4702-E2F5-AD23-900D994BA4DA}"/>
              </a:ext>
            </a:extLst>
          </p:cNvPr>
          <p:cNvSpPr txBox="1">
            <a:spLocks/>
          </p:cNvSpPr>
          <p:nvPr/>
        </p:nvSpPr>
        <p:spPr>
          <a:xfrm>
            <a:off x="8743412" y="1495923"/>
            <a:ext cx="1268825"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rPr>
              <a:t>Dissemination</a:t>
            </a:r>
            <a:endParaRPr kumimoji="0" lang="en-US" sz="16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endParaRPr>
          </a:p>
        </p:txBody>
      </p:sp>
      <p:pic>
        <p:nvPicPr>
          <p:cNvPr id="41" name="Graphic 40" descr="Presentation with checklist with solid fill">
            <a:extLst>
              <a:ext uri="{FF2B5EF4-FFF2-40B4-BE49-F238E27FC236}">
                <a16:creationId xmlns:a16="http://schemas.microsoft.com/office/drawing/2014/main" id="{89908428-B27A-05EF-18FD-1248987FC6D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072185" y="1674134"/>
            <a:ext cx="574402" cy="580801"/>
          </a:xfrm>
          <a:prstGeom prst="rect">
            <a:avLst/>
          </a:prstGeom>
        </p:spPr>
      </p:pic>
      <p:sp>
        <p:nvSpPr>
          <p:cNvPr id="42" name="Title 1">
            <a:extLst>
              <a:ext uri="{FF2B5EF4-FFF2-40B4-BE49-F238E27FC236}">
                <a16:creationId xmlns:a16="http://schemas.microsoft.com/office/drawing/2014/main" id="{E27E3793-0B92-9F87-B2DE-3B05393F6E03}"/>
              </a:ext>
            </a:extLst>
          </p:cNvPr>
          <p:cNvSpPr txBox="1">
            <a:spLocks/>
          </p:cNvSpPr>
          <p:nvPr/>
        </p:nvSpPr>
        <p:spPr>
          <a:xfrm>
            <a:off x="7370367" y="2001303"/>
            <a:ext cx="1390848"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ts val="4600"/>
              </a:lnSpc>
              <a:spcBef>
                <a:spcPct val="0"/>
              </a:spcBef>
              <a:spcAft>
                <a:spcPts val="0"/>
              </a:spcAft>
              <a:buClrTx/>
              <a:buSzTx/>
              <a:buFontTx/>
              <a:buNone/>
              <a:tabLst/>
              <a:defRPr/>
            </a:pPr>
            <a:r>
              <a:rPr kumimoji="0" lang="en-US" sz="1000" b="1" i="0" u="none" strike="noStrike" kern="1200" cap="none" spc="0" normalizeH="0" baseline="0" noProof="0">
                <a:ln>
                  <a:noFill/>
                </a:ln>
                <a:solidFill>
                  <a:srgbClr val="002249">
                    <a:lumMod val="75000"/>
                    <a:lumOff val="25000"/>
                  </a:srgbClr>
                </a:solidFill>
                <a:effectLst/>
                <a:uLnTx/>
                <a:uFillTx/>
                <a:latin typeface="Calibri" panose="020F0502020204030204" pitchFamily="34" charset="0"/>
                <a:ea typeface="+mj-ea"/>
                <a:cs typeface="Calibri" panose="020F0502020204030204" pitchFamily="34" charset="0"/>
              </a:rPr>
              <a:t>Sep 2024 </a:t>
            </a:r>
            <a:r>
              <a:rPr kumimoji="0" lang="en-US" sz="10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t>– Sept 2025</a:t>
            </a:r>
            <a:br>
              <a:rPr kumimoji="0" lang="en-US" sz="1100" b="1" i="0" u="none" strike="noStrike" kern="1200" cap="none" spc="0" normalizeH="0" baseline="0" noProof="0">
                <a:ln>
                  <a:noFill/>
                </a:ln>
                <a:solidFill>
                  <a:prstClr val="white">
                    <a:lumMod val="95000"/>
                  </a:prstClr>
                </a:solidFill>
                <a:effectLst/>
                <a:uLnTx/>
                <a:uFillTx/>
                <a:latin typeface="Calibri" panose="020F0502020204030204" pitchFamily="34" charset="0"/>
                <a:ea typeface="+mj-ea"/>
                <a:cs typeface="Calibri" panose="020F0502020204030204" pitchFamily="34" charset="0"/>
              </a:rPr>
            </a:br>
            <a:endParaRPr kumimoji="0" lang="en-US" sz="1100" b="1" i="0" u="none" strike="noStrike" kern="1200" cap="none" spc="0" normalizeH="0" baseline="0" noProof="0">
              <a:ln>
                <a:noFill/>
              </a:ln>
              <a:solidFill>
                <a:prstClr val="white">
                  <a:lumMod val="95000"/>
                </a:prstClr>
              </a:solidFill>
              <a:effectLst/>
              <a:uLnTx/>
              <a:uFillTx/>
              <a:latin typeface="Calibri" panose="020F0502020204030204" pitchFamily="34" charset="0"/>
              <a:ea typeface="+mj-ea"/>
              <a:cs typeface="Calibri" panose="020F0502020204030204" pitchFamily="34" charset="0"/>
            </a:endParaRPr>
          </a:p>
        </p:txBody>
      </p:sp>
      <p:sp>
        <p:nvSpPr>
          <p:cNvPr id="43" name="Title 1">
            <a:extLst>
              <a:ext uri="{FF2B5EF4-FFF2-40B4-BE49-F238E27FC236}">
                <a16:creationId xmlns:a16="http://schemas.microsoft.com/office/drawing/2014/main" id="{6D318A9E-1346-5C80-AD92-B3F37CDE0B59}"/>
              </a:ext>
            </a:extLst>
          </p:cNvPr>
          <p:cNvSpPr txBox="1">
            <a:spLocks/>
          </p:cNvSpPr>
          <p:nvPr/>
        </p:nvSpPr>
        <p:spPr>
          <a:xfrm>
            <a:off x="8960515" y="1992067"/>
            <a:ext cx="784751"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ts val="4600"/>
              </a:lnSpc>
              <a:spcBef>
                <a:spcPct val="0"/>
              </a:spcBef>
              <a:spcAft>
                <a:spcPts val="0"/>
              </a:spcAft>
              <a:buClrTx/>
              <a:buSzTx/>
              <a:buFontTx/>
              <a:buNone/>
              <a:tabLst/>
              <a:defRPr/>
            </a:pPr>
            <a:r>
              <a:rPr lang="en-US" sz="1000">
                <a:solidFill>
                  <a:srgbClr val="0C2340"/>
                </a:solidFill>
                <a:cs typeface="Calibri" panose="020F0502020204030204" pitchFamily="34" charset="0"/>
              </a:rPr>
              <a:t>Oct</a:t>
            </a:r>
            <a:r>
              <a:rPr kumimoji="0" lang="en-US" sz="10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t> 2025</a:t>
            </a:r>
            <a:br>
              <a:rPr kumimoji="0" lang="en-US" sz="11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rPr>
            </a:br>
            <a:endParaRPr kumimoji="0" lang="en-US" sz="1100" b="1" i="0" u="none" strike="noStrike" kern="1200" cap="none" spc="0" normalizeH="0" baseline="0" noProof="0">
              <a:ln>
                <a:noFill/>
              </a:ln>
              <a:solidFill>
                <a:srgbClr val="0C2340"/>
              </a:solidFill>
              <a:effectLst/>
              <a:uLnTx/>
              <a:uFillTx/>
              <a:latin typeface="Calibri" panose="020F0502020204030204" pitchFamily="34" charset="0"/>
              <a:ea typeface="+mj-ea"/>
              <a:cs typeface="Calibri" panose="020F0502020204030204" pitchFamily="34" charset="0"/>
            </a:endParaRPr>
          </a:p>
        </p:txBody>
      </p:sp>
      <p:cxnSp>
        <p:nvCxnSpPr>
          <p:cNvPr id="45" name="Straight Connector 44">
            <a:extLst>
              <a:ext uri="{FF2B5EF4-FFF2-40B4-BE49-F238E27FC236}">
                <a16:creationId xmlns:a16="http://schemas.microsoft.com/office/drawing/2014/main" id="{31DECED7-F9E8-E2EA-C62F-DE5FB1305AC7}"/>
              </a:ext>
            </a:extLst>
          </p:cNvPr>
          <p:cNvCxnSpPr>
            <a:cxnSpLocks/>
          </p:cNvCxnSpPr>
          <p:nvPr/>
        </p:nvCxnSpPr>
        <p:spPr>
          <a:xfrm>
            <a:off x="8846184" y="1287394"/>
            <a:ext cx="0" cy="1129408"/>
          </a:xfrm>
          <a:prstGeom prst="line">
            <a:avLst/>
          </a:prstGeom>
          <a:ln w="19050">
            <a:prstDash val="dash"/>
          </a:ln>
        </p:spPr>
        <p:style>
          <a:lnRef idx="1">
            <a:schemeClr val="accent2"/>
          </a:lnRef>
          <a:fillRef idx="0">
            <a:schemeClr val="accent2"/>
          </a:fillRef>
          <a:effectRef idx="0">
            <a:schemeClr val="accent2"/>
          </a:effectRef>
          <a:fontRef idx="minor">
            <a:schemeClr val="tx1"/>
          </a:fontRef>
        </p:style>
      </p:cxnSp>
      <p:pic>
        <p:nvPicPr>
          <p:cNvPr id="62" name="Picture 61">
            <a:extLst>
              <a:ext uri="{FF2B5EF4-FFF2-40B4-BE49-F238E27FC236}">
                <a16:creationId xmlns:a16="http://schemas.microsoft.com/office/drawing/2014/main" id="{52AE2697-2EE5-4B02-CAA7-815AA6BB02B5}"/>
              </a:ext>
            </a:extLst>
          </p:cNvPr>
          <p:cNvPicPr>
            <a:picLocks noChangeAspect="1"/>
          </p:cNvPicPr>
          <p:nvPr/>
        </p:nvPicPr>
        <p:blipFill rotWithShape="1">
          <a:blip r:embed="rId10">
            <a:extLst>
              <a:ext uri="{28A0092B-C50C-407E-A947-70E740481C1C}">
                <a14:useLocalDpi xmlns:a14="http://schemas.microsoft.com/office/drawing/2010/main" val="0"/>
              </a:ext>
            </a:extLst>
          </a:blip>
          <a:srcRect l="13904" r="3583" b="10320"/>
          <a:stretch/>
        </p:blipFill>
        <p:spPr>
          <a:xfrm>
            <a:off x="4904701" y="2622411"/>
            <a:ext cx="5089062" cy="3106675"/>
          </a:xfrm>
          <a:prstGeom prst="roundRect">
            <a:avLst>
              <a:gd name="adj" fmla="val 7857"/>
            </a:avLst>
          </a:prstGeom>
          <a:gradFill flip="none" rotWithShape="1">
            <a:gsLst>
              <a:gs pos="0">
                <a:schemeClr val="bg1"/>
              </a:gs>
              <a:gs pos="66000">
                <a:schemeClr val="bg1">
                  <a:lumMod val="85000"/>
                </a:schemeClr>
              </a:gs>
              <a:gs pos="86000">
                <a:schemeClr val="bg1">
                  <a:lumMod val="95000"/>
                </a:schemeClr>
              </a:gs>
            </a:gsLst>
            <a:path path="circle">
              <a:fillToRect t="100000" r="100000"/>
            </a:path>
            <a:tileRect l="-100000" b="-100000"/>
          </a:gradFill>
          <a:ln>
            <a:noFill/>
          </a:ln>
          <a:effectLst>
            <a:outerShdw blurRad="50800" dist="38100" dir="2700000" algn="tl" rotWithShape="0">
              <a:prstClr val="black">
                <a:alpha val="40000"/>
              </a:prstClr>
            </a:outerShdw>
          </a:effectLst>
        </p:spPr>
      </p:pic>
      <p:sp>
        <p:nvSpPr>
          <p:cNvPr id="5" name="TextBox 4">
            <a:extLst>
              <a:ext uri="{FF2B5EF4-FFF2-40B4-BE49-F238E27FC236}">
                <a16:creationId xmlns:a16="http://schemas.microsoft.com/office/drawing/2014/main" id="{400BC65E-1B71-B3B0-E4A5-9A52332E6B9F}"/>
              </a:ext>
            </a:extLst>
          </p:cNvPr>
          <p:cNvSpPr txBox="1"/>
          <p:nvPr/>
        </p:nvSpPr>
        <p:spPr>
          <a:xfrm>
            <a:off x="5092468" y="2730448"/>
            <a:ext cx="375371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E35205"/>
                </a:solidFill>
                <a:effectLst/>
                <a:uLnTx/>
                <a:uFillTx/>
                <a:latin typeface="Calibri"/>
                <a:ea typeface="+mn-ea"/>
                <a:cs typeface="+mn-cs"/>
              </a:rPr>
              <a:t>Selected Partners:</a:t>
            </a:r>
          </a:p>
        </p:txBody>
      </p:sp>
      <p:sp>
        <p:nvSpPr>
          <p:cNvPr id="24" name="TextBox 23">
            <a:extLst>
              <a:ext uri="{FF2B5EF4-FFF2-40B4-BE49-F238E27FC236}">
                <a16:creationId xmlns:a16="http://schemas.microsoft.com/office/drawing/2014/main" id="{BA8CDE59-4611-E478-541A-11BC74E94301}"/>
              </a:ext>
            </a:extLst>
          </p:cNvPr>
          <p:cNvSpPr txBox="1"/>
          <p:nvPr/>
        </p:nvSpPr>
        <p:spPr>
          <a:xfrm>
            <a:off x="10065565" y="1138897"/>
            <a:ext cx="1890725"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E35205"/>
                </a:solidFill>
                <a:effectLst/>
                <a:uLnTx/>
                <a:uFillTx/>
                <a:latin typeface="Calibri"/>
                <a:ea typeface="+mn-ea"/>
                <a:cs typeface="+mn-cs"/>
              </a:rPr>
              <a:t>Total Cost: </a:t>
            </a:r>
            <a:r>
              <a:rPr kumimoji="0" lang="en-GB" sz="1600" b="1" i="0" u="none" strike="noStrike" kern="1200" cap="none" spc="0" normalizeH="0" baseline="0" noProof="0">
                <a:ln>
                  <a:noFill/>
                </a:ln>
                <a:solidFill>
                  <a:srgbClr val="002249">
                    <a:lumMod val="75000"/>
                    <a:lumOff val="25000"/>
                  </a:srgbClr>
                </a:solidFill>
                <a:effectLst/>
                <a:uLnTx/>
                <a:uFillTx/>
                <a:latin typeface="Calibri"/>
                <a:ea typeface="+mn-ea"/>
                <a:cs typeface="+mn-cs"/>
              </a:rPr>
              <a:t>£310.5K</a:t>
            </a:r>
          </a:p>
        </p:txBody>
      </p:sp>
      <p:sp>
        <p:nvSpPr>
          <p:cNvPr id="26" name="TextBox 25">
            <a:extLst>
              <a:ext uri="{FF2B5EF4-FFF2-40B4-BE49-F238E27FC236}">
                <a16:creationId xmlns:a16="http://schemas.microsoft.com/office/drawing/2014/main" id="{66C8428D-884A-ED4C-33EA-D8519310BBCE}"/>
              </a:ext>
            </a:extLst>
          </p:cNvPr>
          <p:cNvSpPr txBox="1"/>
          <p:nvPr/>
        </p:nvSpPr>
        <p:spPr>
          <a:xfrm>
            <a:off x="10158262" y="3453918"/>
            <a:ext cx="164537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E35205"/>
                </a:solidFill>
                <a:effectLst/>
                <a:uLnTx/>
                <a:uFillTx/>
                <a:latin typeface="Calibri"/>
                <a:ea typeface="+mn-ea"/>
                <a:cs typeface="+mn-cs"/>
              </a:rPr>
              <a:t>Industry Stakeholders:</a:t>
            </a:r>
          </a:p>
        </p:txBody>
      </p:sp>
      <p:sp>
        <p:nvSpPr>
          <p:cNvPr id="28" name="TextBox 27">
            <a:extLst>
              <a:ext uri="{FF2B5EF4-FFF2-40B4-BE49-F238E27FC236}">
                <a16:creationId xmlns:a16="http://schemas.microsoft.com/office/drawing/2014/main" id="{81A0B51E-EC3C-83BC-CEDB-5D31DD9C2F02}"/>
              </a:ext>
            </a:extLst>
          </p:cNvPr>
          <p:cNvSpPr txBox="1"/>
          <p:nvPr/>
        </p:nvSpPr>
        <p:spPr>
          <a:xfrm>
            <a:off x="349508" y="5779049"/>
            <a:ext cx="1047492" cy="423449"/>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
                <a:srgbClr val="0C2340"/>
              </a:buClr>
              <a:buSzTx/>
              <a:buFontTx/>
              <a:buNone/>
              <a:tabLst/>
              <a:defRPr/>
            </a:pPr>
            <a:r>
              <a:rPr kumimoji="0" lang="en-GB" sz="1600" b="1" i="0" u="none" strike="noStrike" kern="1200" cap="none" spc="0" normalizeH="0" baseline="0" noProof="0">
                <a:ln>
                  <a:noFill/>
                </a:ln>
                <a:solidFill>
                  <a:srgbClr val="0C2340"/>
                </a:solidFill>
                <a:effectLst/>
                <a:uLnTx/>
                <a:uFillTx/>
                <a:latin typeface="Calibri"/>
                <a:ea typeface="+mn-ea"/>
                <a:cs typeface="+mn-cs"/>
              </a:rPr>
              <a:t>Funding:</a:t>
            </a:r>
          </a:p>
        </p:txBody>
      </p:sp>
      <p:sp>
        <p:nvSpPr>
          <p:cNvPr id="29" name="TextBox 28">
            <a:extLst>
              <a:ext uri="{FF2B5EF4-FFF2-40B4-BE49-F238E27FC236}">
                <a16:creationId xmlns:a16="http://schemas.microsoft.com/office/drawing/2014/main" id="{79EE2BBC-50CE-D4DE-66AC-68E6BDA9EBE5}"/>
              </a:ext>
            </a:extLst>
          </p:cNvPr>
          <p:cNvSpPr txBox="1"/>
          <p:nvPr/>
        </p:nvSpPr>
        <p:spPr>
          <a:xfrm>
            <a:off x="1734851" y="5836885"/>
            <a:ext cx="2590203"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E35205"/>
                </a:solidFill>
                <a:effectLst/>
                <a:uLnTx/>
                <a:uFillTx/>
                <a:latin typeface="Calibri"/>
                <a:ea typeface="+mn-ea"/>
                <a:cs typeface="+mn-cs"/>
              </a:rPr>
              <a:t>Steering Group:</a:t>
            </a:r>
          </a:p>
        </p:txBody>
      </p:sp>
      <p:sp>
        <p:nvSpPr>
          <p:cNvPr id="48" name="Title 1">
            <a:extLst>
              <a:ext uri="{FF2B5EF4-FFF2-40B4-BE49-F238E27FC236}">
                <a16:creationId xmlns:a16="http://schemas.microsoft.com/office/drawing/2014/main" id="{E11F24B2-C6F4-321F-1971-75A221D5D36C}"/>
              </a:ext>
            </a:extLst>
          </p:cNvPr>
          <p:cNvSpPr>
            <a:spLocks noGrp="1"/>
          </p:cNvSpPr>
          <p:nvPr>
            <p:ph type="title"/>
          </p:nvPr>
        </p:nvSpPr>
        <p:spPr>
          <a:xfrm>
            <a:off x="312940" y="260683"/>
            <a:ext cx="11393488" cy="642646"/>
          </a:xfrm>
        </p:spPr>
        <p:txBody>
          <a:bodyPr>
            <a:noAutofit/>
          </a:bodyPr>
          <a:lstStyle/>
          <a:p>
            <a:r>
              <a:rPr lang="en-US" sz="4000" b="1">
                <a:solidFill>
                  <a:schemeClr val="bg1"/>
                </a:solidFill>
                <a:latin typeface="Calibri" panose="020F0502020204030204" pitchFamily="34" charset="0"/>
                <a:cs typeface="Calibri" panose="020F0502020204030204" pitchFamily="34" charset="0"/>
              </a:rPr>
              <a:t>Phase 1 – Methodology Development</a:t>
            </a:r>
            <a:endParaRPr lang="en-US" sz="4000" b="1">
              <a:solidFill>
                <a:srgbClr val="50BBA9"/>
              </a:solidFill>
              <a:latin typeface="Calibri" panose="020F0502020204030204" pitchFamily="34" charset="0"/>
              <a:cs typeface="Calibri" panose="020F0502020204030204" pitchFamily="34" charset="0"/>
            </a:endParaRPr>
          </a:p>
        </p:txBody>
      </p:sp>
      <p:cxnSp>
        <p:nvCxnSpPr>
          <p:cNvPr id="49" name="Straight Connector 48">
            <a:extLst>
              <a:ext uri="{FF2B5EF4-FFF2-40B4-BE49-F238E27FC236}">
                <a16:creationId xmlns:a16="http://schemas.microsoft.com/office/drawing/2014/main" id="{DF2E6209-B188-275B-A222-3D2D7B2400B6}"/>
              </a:ext>
            </a:extLst>
          </p:cNvPr>
          <p:cNvCxnSpPr>
            <a:cxnSpLocks/>
          </p:cNvCxnSpPr>
          <p:nvPr/>
        </p:nvCxnSpPr>
        <p:spPr>
          <a:xfrm>
            <a:off x="333109" y="841134"/>
            <a:ext cx="7983890" cy="0"/>
          </a:xfrm>
          <a:prstGeom prst="line">
            <a:avLst/>
          </a:prstGeom>
          <a:noFill/>
          <a:ln w="19050" cap="flat" cmpd="sng" algn="ctr">
            <a:solidFill>
              <a:srgbClr val="E35205">
                <a:shade val="95000"/>
                <a:satMod val="105000"/>
              </a:srgbClr>
            </a:solidFill>
            <a:prstDash val="solid"/>
          </a:ln>
          <a:effectLst/>
        </p:spPr>
      </p:cxnSp>
      <p:pic>
        <p:nvPicPr>
          <p:cNvPr id="7170" name="Picture 2" descr="About the scheme | sgn1">
            <a:extLst>
              <a:ext uri="{FF2B5EF4-FFF2-40B4-BE49-F238E27FC236}">
                <a16:creationId xmlns:a16="http://schemas.microsoft.com/office/drawing/2014/main" id="{02627C90-011E-0FA2-EFF2-7BAA26A0228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753356" y="6232053"/>
            <a:ext cx="893317" cy="303728"/>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DD25EDEC-2E3B-69C0-9EA7-DBA9290BD772}"/>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b="17796"/>
          <a:stretch/>
        </p:blipFill>
        <p:spPr bwMode="auto">
          <a:xfrm>
            <a:off x="2940841" y="6280880"/>
            <a:ext cx="703763" cy="232855"/>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Wales &amp; West Utilities - Wikipedia">
            <a:extLst>
              <a:ext uri="{FF2B5EF4-FFF2-40B4-BE49-F238E27FC236}">
                <a16:creationId xmlns:a16="http://schemas.microsoft.com/office/drawing/2014/main" id="{45ED658B-9B87-1DA5-07C5-964C3C1173C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938772" y="6203587"/>
            <a:ext cx="1002970" cy="356367"/>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49">
            <a:extLst>
              <a:ext uri="{FF2B5EF4-FFF2-40B4-BE49-F238E27FC236}">
                <a16:creationId xmlns:a16="http://schemas.microsoft.com/office/drawing/2014/main" id="{4A77C0CA-AEBD-A360-3F84-65E98D126086}"/>
              </a:ext>
            </a:extLst>
          </p:cNvPr>
          <p:cNvSpPr txBox="1"/>
          <p:nvPr/>
        </p:nvSpPr>
        <p:spPr>
          <a:xfrm>
            <a:off x="349508" y="6071326"/>
            <a:ext cx="1036320" cy="506292"/>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C2340"/>
              </a:buClr>
              <a:buSzTx/>
              <a:buFontTx/>
              <a:buNone/>
              <a:tabLst/>
              <a:defRPr/>
            </a:pPr>
            <a:r>
              <a:rPr kumimoji="0" lang="en-GB" sz="2000" b="1" i="0" u="none" strike="noStrike" kern="1200" cap="none" spc="0" normalizeH="0" baseline="0" noProof="0">
                <a:ln>
                  <a:noFill/>
                </a:ln>
                <a:solidFill>
                  <a:prstClr val="white"/>
                </a:solidFill>
                <a:effectLst/>
                <a:uLnTx/>
                <a:uFillTx/>
                <a:latin typeface="Calibri"/>
                <a:ea typeface="+mn-ea"/>
                <a:cs typeface="+mn-cs"/>
              </a:rPr>
              <a:t>NIA</a:t>
            </a:r>
            <a:endParaRPr kumimoji="0" lang="en-GB" sz="1600" b="0" i="0" u="none" strike="noStrike" kern="1200" cap="none" spc="0" normalizeH="0" baseline="0" noProof="0">
              <a:ln>
                <a:noFill/>
              </a:ln>
              <a:solidFill>
                <a:prstClr val="white"/>
              </a:solidFill>
              <a:effectLst/>
              <a:uLnTx/>
              <a:uFillTx/>
              <a:latin typeface="Calibri"/>
              <a:ea typeface="+mn-ea"/>
              <a:cs typeface="+mn-cs"/>
            </a:endParaRPr>
          </a:p>
        </p:txBody>
      </p:sp>
      <p:pic>
        <p:nvPicPr>
          <p:cNvPr id="7178" name="Picture 10" descr="Northern Gas Networks | Logopedia | Fandom">
            <a:extLst>
              <a:ext uri="{FF2B5EF4-FFF2-40B4-BE49-F238E27FC236}">
                <a16:creationId xmlns:a16="http://schemas.microsoft.com/office/drawing/2014/main" id="{1C13A5D7-79FC-DDE2-2F7A-DA306B597AF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235910" y="6139729"/>
            <a:ext cx="651631" cy="342106"/>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56">
            <a:extLst>
              <a:ext uri="{FF2B5EF4-FFF2-40B4-BE49-F238E27FC236}">
                <a16:creationId xmlns:a16="http://schemas.microsoft.com/office/drawing/2014/main" id="{1B0E64EC-7388-D56C-2E0B-A8DF458AEDA8}"/>
              </a:ext>
            </a:extLst>
          </p:cNvPr>
          <p:cNvPicPr>
            <a:picLocks noChangeAspect="1"/>
          </p:cNvPicPr>
          <p:nvPr/>
        </p:nvPicPr>
        <p:blipFill>
          <a:blip r:embed="rId15"/>
          <a:stretch>
            <a:fillRect/>
          </a:stretch>
        </p:blipFill>
        <p:spPr>
          <a:xfrm>
            <a:off x="6181709" y="6229645"/>
            <a:ext cx="1002970" cy="264116"/>
          </a:xfrm>
          <a:prstGeom prst="rect">
            <a:avLst/>
          </a:prstGeom>
        </p:spPr>
      </p:pic>
      <p:sp>
        <p:nvSpPr>
          <p:cNvPr id="59" name="TextBox 58">
            <a:extLst>
              <a:ext uri="{FF2B5EF4-FFF2-40B4-BE49-F238E27FC236}">
                <a16:creationId xmlns:a16="http://schemas.microsoft.com/office/drawing/2014/main" id="{98C10D9C-D14B-3682-34CA-D4EBC6D88421}"/>
              </a:ext>
            </a:extLst>
          </p:cNvPr>
          <p:cNvSpPr txBox="1"/>
          <p:nvPr/>
        </p:nvSpPr>
        <p:spPr>
          <a:xfrm>
            <a:off x="10104420" y="3725079"/>
            <a:ext cx="1948243" cy="1971950"/>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srgbClr val="E35205"/>
              </a:solidFill>
              <a:effectLst/>
              <a:uLnTx/>
              <a:uFillTx/>
              <a:latin typeface="Calibri"/>
              <a:ea typeface="+mn-ea"/>
              <a:cs typeface="+mn-cs"/>
            </a:endParaRP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0" i="0" u="none" strike="noStrike" kern="1200" cap="none" spc="0" normalizeH="0" baseline="0" noProof="0">
                <a:ln>
                  <a:noFill/>
                </a:ln>
                <a:solidFill>
                  <a:srgbClr val="0C2340"/>
                </a:solidFill>
                <a:effectLst/>
                <a:uLnTx/>
                <a:uFillTx/>
                <a:latin typeface="Calibri"/>
                <a:ea typeface="+mn-ea"/>
                <a:cs typeface="+mn-cs"/>
              </a:rPr>
              <a:t>Shippers &amp; Suppliers</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0" i="0" u="none" strike="noStrike" kern="1200" cap="none" spc="0" normalizeH="0" baseline="0" noProof="0">
                <a:ln>
                  <a:noFill/>
                </a:ln>
                <a:solidFill>
                  <a:srgbClr val="0C2340"/>
                </a:solidFill>
                <a:effectLst/>
                <a:uLnTx/>
                <a:uFillTx/>
                <a:latin typeface="Calibri"/>
                <a:ea typeface="+mn-ea"/>
                <a:cs typeface="+mn-cs"/>
              </a:rPr>
              <a:t>IGTs</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0" i="0" u="none" strike="noStrike" kern="1200" cap="none" spc="0" normalizeH="0" baseline="0" noProof="0">
                <a:ln>
                  <a:noFill/>
                </a:ln>
                <a:solidFill>
                  <a:srgbClr val="0C2340"/>
                </a:solidFill>
                <a:effectLst/>
                <a:uLnTx/>
                <a:uFillTx/>
                <a:latin typeface="Calibri"/>
                <a:ea typeface="+mn-ea"/>
                <a:cs typeface="+mn-cs"/>
              </a:rPr>
              <a:t>Producers</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0" i="0" u="none" strike="noStrike" kern="1200" cap="none" spc="0" normalizeH="0" baseline="0" noProof="0">
                <a:ln>
                  <a:noFill/>
                </a:ln>
                <a:solidFill>
                  <a:srgbClr val="0C2340"/>
                </a:solidFill>
                <a:effectLst/>
                <a:uLnTx/>
                <a:uFillTx/>
                <a:latin typeface="Calibri"/>
                <a:ea typeface="+mn-ea"/>
                <a:cs typeface="+mn-cs"/>
              </a:rPr>
              <a:t>Regulators</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0" i="0" u="none" strike="noStrike" kern="1200" cap="none" spc="0" normalizeH="0" baseline="0" noProof="0">
                <a:ln>
                  <a:noFill/>
                </a:ln>
                <a:solidFill>
                  <a:srgbClr val="0C2340"/>
                </a:solidFill>
                <a:effectLst/>
                <a:uLnTx/>
                <a:uFillTx/>
                <a:latin typeface="Calibri"/>
                <a:ea typeface="+mn-ea"/>
                <a:cs typeface="+mn-cs"/>
              </a:rPr>
              <a:t>Metering community</a:t>
            </a:r>
          </a:p>
          <a:p>
            <a:pPr marL="171450" marR="0" lvl="0" indent="-1714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200" b="0" i="0" u="none" strike="noStrike" kern="1200" cap="none" spc="0" normalizeH="0" baseline="0" noProof="0">
                <a:ln>
                  <a:noFill/>
                </a:ln>
                <a:solidFill>
                  <a:srgbClr val="0C2340"/>
                </a:solidFill>
                <a:effectLst/>
                <a:uLnTx/>
                <a:uFillTx/>
                <a:latin typeface="Calibri"/>
                <a:ea typeface="Calibri"/>
                <a:cs typeface="Calibri"/>
              </a:rPr>
              <a:t>Industry bodies</a:t>
            </a:r>
          </a:p>
        </p:txBody>
      </p:sp>
      <p:pic>
        <p:nvPicPr>
          <p:cNvPr id="61" name="Graphic 60" descr="Contract with solid fill">
            <a:extLst>
              <a:ext uri="{FF2B5EF4-FFF2-40B4-BE49-F238E27FC236}">
                <a16:creationId xmlns:a16="http://schemas.microsoft.com/office/drawing/2014/main" id="{0D44EAC0-F202-E5A5-C4B3-53E09388E322}"/>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6421399" y="1685290"/>
            <a:ext cx="558489" cy="558489"/>
          </a:xfrm>
          <a:prstGeom prst="rect">
            <a:avLst/>
          </a:prstGeom>
        </p:spPr>
      </p:pic>
      <p:sp>
        <p:nvSpPr>
          <p:cNvPr id="2" name="Rectangle: Rounded Corners 1">
            <a:extLst>
              <a:ext uri="{FF2B5EF4-FFF2-40B4-BE49-F238E27FC236}">
                <a16:creationId xmlns:a16="http://schemas.microsoft.com/office/drawing/2014/main" id="{94078543-8083-3F08-7D0A-B2A01D25B202}"/>
              </a:ext>
            </a:extLst>
          </p:cNvPr>
          <p:cNvSpPr/>
          <p:nvPr/>
        </p:nvSpPr>
        <p:spPr>
          <a:xfrm>
            <a:off x="4976625" y="3069003"/>
            <a:ext cx="4948978" cy="2578136"/>
          </a:xfrm>
          <a:prstGeom prst="roundRect">
            <a:avLst/>
          </a:prstGeom>
          <a:solidFill>
            <a:schemeClr val="bg1">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98BA5F67-03D4-E62A-CDCD-50EEC36296F7}"/>
              </a:ext>
            </a:extLst>
          </p:cNvPr>
          <p:cNvSpPr txBox="1"/>
          <p:nvPr/>
        </p:nvSpPr>
        <p:spPr>
          <a:xfrm>
            <a:off x="5155434" y="3149197"/>
            <a:ext cx="4589832" cy="247760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200" b="0" i="0" u="none" strike="noStrike" kern="1200" cap="none" spc="0" normalizeH="0" baseline="0" noProof="0">
                <a:ln>
                  <a:noFill/>
                </a:ln>
                <a:solidFill>
                  <a:srgbClr val="002249"/>
                </a:solidFill>
                <a:effectLst/>
                <a:uLnTx/>
                <a:uFillTx/>
                <a:latin typeface="Calibri"/>
                <a:ea typeface="+mn-ea"/>
                <a:cs typeface="+mn-cs"/>
              </a:rPr>
              <a:t>The two highest scoring suppliers were selected following a regulated tender event:</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500" b="0" i="0" u="none" strike="noStrike" kern="1200" cap="none" spc="0" normalizeH="0" baseline="0" noProof="0">
              <a:ln>
                <a:noFill/>
              </a:ln>
              <a:solidFill>
                <a:srgbClr val="002249"/>
              </a:solidFill>
              <a:effectLst/>
              <a:uLnTx/>
              <a:uFillTx/>
              <a:latin typeface="Calibri"/>
              <a:ea typeface="+mn-ea"/>
              <a:cs typeface="+mn-cs"/>
            </a:endParaRPr>
          </a:p>
          <a:p>
            <a:pPr marL="171450" marR="0" lvl="0" indent="-171450" algn="l" defTabSz="914400" rtl="0" eaLnBrk="1" fontAlgn="auto" latinLnBrk="0" hangingPunct="1">
              <a:lnSpc>
                <a:spcPct val="100000"/>
              </a:lnSpc>
              <a:spcBef>
                <a:spcPts val="0"/>
              </a:spcBef>
              <a:spcAft>
                <a:spcPts val="60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E35205"/>
                </a:solidFill>
                <a:effectLst/>
                <a:uLnTx/>
                <a:uFillTx/>
                <a:latin typeface="Calibri"/>
                <a:ea typeface="+mn-ea"/>
                <a:cs typeface="+mn-cs"/>
              </a:rPr>
              <a:t>BIP UK </a:t>
            </a:r>
            <a:r>
              <a:rPr kumimoji="0" lang="en-GB" sz="1200" b="0" i="0" u="none" strike="noStrike" kern="1200" cap="none" spc="0" normalizeH="0" baseline="0" noProof="0">
                <a:ln>
                  <a:noFill/>
                </a:ln>
                <a:solidFill>
                  <a:srgbClr val="002249"/>
                </a:solidFill>
                <a:effectLst/>
                <a:uLnTx/>
                <a:uFillTx/>
                <a:latin typeface="Calibri"/>
                <a:ea typeface="+mn-ea"/>
                <a:cs typeface="+mn-cs"/>
              </a:rPr>
              <a:t>– a large Italian consultancy with global expertise in Energy &amp; Utilities specifically regarding </a:t>
            </a: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n-ea"/>
                <a:cs typeface="+mn-cs"/>
              </a:rPr>
              <a:t>business innovation, digital transformation and operations, consulting, cyber security, software solutions, AI solutions and data visualisation. </a:t>
            </a:r>
          </a:p>
          <a:p>
            <a:pPr marL="171450" marR="0" lvl="0" indent="-171450" algn="l" defTabSz="914400" rtl="0" eaLnBrk="1" fontAlgn="auto" latinLnBrk="0" hangingPunct="1">
              <a:lnSpc>
                <a:spcPct val="100000"/>
              </a:lnSpc>
              <a:spcBef>
                <a:spcPts val="0"/>
              </a:spcBef>
              <a:spcAft>
                <a:spcPts val="600"/>
              </a:spcAft>
              <a:buClr>
                <a:srgbClr val="E35205"/>
              </a:buClr>
              <a:buSzTx/>
              <a:buFont typeface="Arial" panose="020B0604020202020204" pitchFamily="34" charset="0"/>
              <a:buChar char="•"/>
              <a:tabLst/>
              <a:defRPr/>
            </a:pPr>
            <a:endParaRPr kumimoji="0" lang="en-GB" sz="500" b="0" i="0" u="none" strike="noStrike" kern="1200" cap="none" spc="0" normalizeH="0" baseline="0" noProof="0">
              <a:ln>
                <a:noFill/>
              </a:ln>
              <a:solidFill>
                <a:srgbClr val="002249"/>
              </a:solidFill>
              <a:effectLst/>
              <a:uLnTx/>
              <a:uFillTx/>
              <a:latin typeface="Calibri" panose="020F0502020204030204" pitchFamily="34" charset="0"/>
              <a:ea typeface="+mn-ea"/>
              <a:cs typeface="+mn-cs"/>
            </a:endParaRPr>
          </a:p>
          <a:p>
            <a:pPr marL="171450" marR="0" lvl="0" indent="-171450" algn="l" defTabSz="914400" rtl="0" eaLnBrk="1" fontAlgn="auto" latinLnBrk="0" hangingPunct="1">
              <a:lnSpc>
                <a:spcPct val="100000"/>
              </a:lnSpc>
              <a:spcBef>
                <a:spcPts val="0"/>
              </a:spcBef>
              <a:spcAft>
                <a:spcPts val="600"/>
              </a:spcAft>
              <a:buClr>
                <a:srgbClr val="E35205"/>
              </a:buClr>
              <a:buSzTx/>
              <a:buFont typeface="Arial" panose="020B0604020202020204" pitchFamily="34" charset="0"/>
              <a:buChar char="•"/>
              <a:tabLst/>
              <a:defRPr/>
            </a:pPr>
            <a:r>
              <a:rPr kumimoji="0" lang="en-GB" sz="1200" b="1" i="0" u="none" strike="noStrike" kern="1200" cap="none" spc="0" normalizeH="0" baseline="0" noProof="0">
                <a:ln>
                  <a:noFill/>
                </a:ln>
                <a:solidFill>
                  <a:srgbClr val="E35205"/>
                </a:solidFill>
                <a:effectLst/>
                <a:uLnTx/>
                <a:uFillTx/>
                <a:latin typeface="Calibri" panose="020F0502020204030204" pitchFamily="34" charset="0"/>
                <a:ea typeface="+mn-ea"/>
                <a:cs typeface="+mn-cs"/>
              </a:rPr>
              <a:t>Correla </a:t>
            </a: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n-ea"/>
                <a:cs typeface="+mn-cs"/>
              </a:rPr>
              <a:t>– the current service provider to Xoserve </a:t>
            </a:r>
            <a:r>
              <a:rPr lang="en-GB" sz="1200">
                <a:solidFill>
                  <a:srgbClr val="002249"/>
                </a:solidFill>
                <a:latin typeface="Calibri" panose="020F0502020204030204" pitchFamily="34" charset="0"/>
              </a:rPr>
              <a:t>(GB’s</a:t>
            </a: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n-ea"/>
                <a:cs typeface="+mn-cs"/>
              </a:rPr>
              <a:t> CDSP) with significant technical capabilities in software products and managed services across Energy &amp; Utilities.</a:t>
            </a:r>
          </a:p>
          <a:p>
            <a:pPr marL="0" marR="0" lvl="0" indent="0" algn="l" defTabSz="914400" rtl="0" eaLnBrk="1" fontAlgn="auto" latinLnBrk="0" hangingPunct="1">
              <a:lnSpc>
                <a:spcPct val="100000"/>
              </a:lnSpc>
              <a:spcBef>
                <a:spcPts val="0"/>
              </a:spcBef>
              <a:spcAft>
                <a:spcPts val="0"/>
              </a:spcAft>
              <a:buClr>
                <a:srgbClr val="E35205"/>
              </a:buClr>
              <a:buSzTx/>
              <a:buFontTx/>
              <a:buNone/>
              <a:tabLst/>
              <a:defRPr/>
            </a:pPr>
            <a:endParaRPr kumimoji="0" lang="en-GB" sz="1200" b="0" i="0" u="none" strike="noStrike" kern="1200" cap="none" spc="0" normalizeH="0" baseline="0" noProof="0">
              <a:ln>
                <a:noFill/>
              </a:ln>
              <a:solidFill>
                <a:srgbClr val="A05EB5"/>
              </a:solidFill>
              <a:effectLst/>
              <a:uLnTx/>
              <a:uFillTx/>
              <a:latin typeface="Calibri" panose="020F0502020204030204" pitchFamily="34" charset="0"/>
              <a:ea typeface="+mn-ea"/>
              <a:cs typeface="+mn-cs"/>
            </a:endParaRPr>
          </a:p>
        </p:txBody>
      </p:sp>
      <p:sp>
        <p:nvSpPr>
          <p:cNvPr id="4" name="Slide Number Placeholder 2">
            <a:extLst>
              <a:ext uri="{FF2B5EF4-FFF2-40B4-BE49-F238E27FC236}">
                <a16:creationId xmlns:a16="http://schemas.microsoft.com/office/drawing/2014/main" id="{FDF669A9-ABC9-4665-49A1-177311BE3EF3}"/>
              </a:ext>
            </a:extLst>
          </p:cNvPr>
          <p:cNvSpPr>
            <a:spLocks noGrp="1"/>
          </p:cNvSpPr>
          <p:nvPr>
            <p:ph type="sldNum" sz="quarter" idx="12"/>
          </p:nvPr>
        </p:nvSpPr>
        <p:spPr>
          <a:xfrm>
            <a:off x="11549166" y="6494215"/>
            <a:ext cx="480053" cy="212799"/>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pic>
        <p:nvPicPr>
          <p:cNvPr id="7186" name="Picture 7185">
            <a:extLst>
              <a:ext uri="{FF2B5EF4-FFF2-40B4-BE49-F238E27FC236}">
                <a16:creationId xmlns:a16="http://schemas.microsoft.com/office/drawing/2014/main" id="{DF2DC782-04E2-849E-FB11-836DB8F92F6F}"/>
              </a:ext>
            </a:extLst>
          </p:cNvPr>
          <p:cNvPicPr>
            <a:picLocks noChangeAspect="1"/>
          </p:cNvPicPr>
          <p:nvPr/>
        </p:nvPicPr>
        <p:blipFill>
          <a:blip r:embed="rId18">
            <a:clrChange>
              <a:clrFrom>
                <a:srgbClr val="FFFFFF"/>
              </a:clrFrom>
              <a:clrTo>
                <a:srgbClr val="FFFFFF">
                  <a:alpha val="0"/>
                </a:srgbClr>
              </a:clrTo>
            </a:clrChange>
          </a:blip>
          <a:stretch>
            <a:fillRect/>
          </a:stretch>
        </p:blipFill>
        <p:spPr>
          <a:xfrm>
            <a:off x="10041036" y="1450829"/>
            <a:ext cx="1783349" cy="1792464"/>
          </a:xfrm>
          <a:prstGeom prst="rect">
            <a:avLst/>
          </a:prstGeom>
        </p:spPr>
      </p:pic>
      <p:grpSp>
        <p:nvGrpSpPr>
          <p:cNvPr id="7168" name="Group 7167">
            <a:extLst>
              <a:ext uri="{FF2B5EF4-FFF2-40B4-BE49-F238E27FC236}">
                <a16:creationId xmlns:a16="http://schemas.microsoft.com/office/drawing/2014/main" id="{D89C87A1-C6D7-63F6-6A27-ADB4507B7EA8}"/>
              </a:ext>
            </a:extLst>
          </p:cNvPr>
          <p:cNvGrpSpPr/>
          <p:nvPr/>
        </p:nvGrpSpPr>
        <p:grpSpPr>
          <a:xfrm>
            <a:off x="7984616" y="2778787"/>
            <a:ext cx="1231226" cy="211545"/>
            <a:chOff x="8158031" y="2752028"/>
            <a:chExt cx="1231226" cy="211545"/>
          </a:xfrm>
        </p:grpSpPr>
        <p:pic>
          <p:nvPicPr>
            <p:cNvPr id="1028" name="Picture 4" descr="Correla Ltd - Utility Week Live 2024">
              <a:extLst>
                <a:ext uri="{FF2B5EF4-FFF2-40B4-BE49-F238E27FC236}">
                  <a16:creationId xmlns:a16="http://schemas.microsoft.com/office/drawing/2014/main" id="{9FD1894C-4061-3FCF-0CAB-27C4F3C1A10B}"/>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b="40892"/>
            <a:stretch/>
          </p:blipFill>
          <p:spPr bwMode="auto">
            <a:xfrm>
              <a:off x="8158031" y="2752028"/>
              <a:ext cx="461208" cy="21154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4" descr="Correla Ltd - Utility Week Live 2024">
              <a:extLst>
                <a:ext uri="{FF2B5EF4-FFF2-40B4-BE49-F238E27FC236}">
                  <a16:creationId xmlns:a16="http://schemas.microsoft.com/office/drawing/2014/main" id="{BFBC43D5-57A0-C9A9-93EE-79A80D350E28}"/>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t="74864"/>
            <a:stretch/>
          </p:blipFill>
          <p:spPr bwMode="auto">
            <a:xfrm>
              <a:off x="8604506" y="2782812"/>
              <a:ext cx="784751" cy="153066"/>
            </a:xfrm>
            <a:prstGeom prst="rect">
              <a:avLst/>
            </a:prstGeom>
            <a:noFill/>
            <a:extLst>
              <a:ext uri="{909E8E84-426E-40DD-AFC4-6F175D3DCCD1}">
                <a14:hiddenFill xmlns:a14="http://schemas.microsoft.com/office/drawing/2010/main">
                  <a:solidFill>
                    <a:srgbClr val="FFFFFF"/>
                  </a:solidFill>
                </a14:hiddenFill>
              </a:ext>
            </a:extLst>
          </p:spPr>
        </p:pic>
      </p:grpSp>
      <p:pic>
        <p:nvPicPr>
          <p:cNvPr id="1030" name="Picture 6" descr="BIP chooses Logitech's Tap and Rally Plus for its Microsoft Teams Rooms  Deployment">
            <a:extLst>
              <a:ext uri="{FF2B5EF4-FFF2-40B4-BE49-F238E27FC236}">
                <a16:creationId xmlns:a16="http://schemas.microsoft.com/office/drawing/2014/main" id="{44E49B8D-8F77-E886-41F2-B5BFC3B8E4D8}"/>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7218401" y="2708865"/>
            <a:ext cx="461209" cy="321774"/>
          </a:xfrm>
          <a:prstGeom prst="rect">
            <a:avLst/>
          </a:prstGeom>
          <a:noFill/>
          <a:extLst>
            <a:ext uri="{909E8E84-426E-40DD-AFC4-6F175D3DCCD1}">
              <a14:hiddenFill xmlns:a14="http://schemas.microsoft.com/office/drawing/2010/main">
                <a:solidFill>
                  <a:srgbClr val="FFFFFF"/>
                </a:solidFill>
              </a14:hiddenFill>
            </a:ext>
          </a:extLst>
        </p:spPr>
      </p:pic>
      <p:sp>
        <p:nvSpPr>
          <p:cNvPr id="7171" name="Title 1">
            <a:extLst>
              <a:ext uri="{FF2B5EF4-FFF2-40B4-BE49-F238E27FC236}">
                <a16:creationId xmlns:a16="http://schemas.microsoft.com/office/drawing/2014/main" id="{CE106884-C3B2-7680-8350-C415370A602C}"/>
              </a:ext>
            </a:extLst>
          </p:cNvPr>
          <p:cNvSpPr txBox="1">
            <a:spLocks/>
          </p:cNvSpPr>
          <p:nvPr/>
        </p:nvSpPr>
        <p:spPr>
          <a:xfrm>
            <a:off x="7632080" y="2534689"/>
            <a:ext cx="513892" cy="642646"/>
          </a:xfrm>
          <a:prstGeom prst="rect">
            <a:avLst/>
          </a:prstGeom>
        </p:spPr>
        <p:txBody>
          <a:bodyPr vert="horz" lIns="0" tIns="0" rIns="0" bIns="0" rtlCol="0" anchor="t" anchorCtr="0">
            <a:noAutofit/>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pPr marL="0" marR="0" lvl="0" indent="0" algn="ctr" defTabSz="914400" rtl="0" eaLnBrk="1" fontAlgn="auto" latinLnBrk="0" hangingPunct="1">
              <a:lnSpc>
                <a:spcPts val="4600"/>
              </a:lnSpc>
              <a:spcBef>
                <a:spcPct val="0"/>
              </a:spcBef>
              <a:spcAft>
                <a:spcPts val="0"/>
              </a:spcAft>
              <a:buClrTx/>
              <a:buSzTx/>
              <a:buFontTx/>
              <a:buNone/>
              <a:tabLst/>
              <a:defRPr/>
            </a:pPr>
            <a:r>
              <a:rPr kumimoji="0" lang="en-US" sz="2000" b="1" i="0" u="none" strike="noStrike" kern="1200" cap="none" spc="0" normalizeH="0" baseline="0" noProof="0">
                <a:ln>
                  <a:noFill/>
                </a:ln>
                <a:solidFill>
                  <a:srgbClr val="002249">
                    <a:lumMod val="90000"/>
                    <a:lumOff val="10000"/>
                  </a:srgbClr>
                </a:solidFill>
                <a:effectLst/>
                <a:uLnTx/>
                <a:uFillTx/>
                <a:latin typeface="Calibri" panose="020F0502020204030204" pitchFamily="34" charset="0"/>
                <a:ea typeface="+mj-ea"/>
                <a:cs typeface="Calibri" panose="020F0502020204030204" pitchFamily="34" charset="0"/>
              </a:rPr>
              <a:t>+</a:t>
            </a:r>
            <a:endParaRPr kumimoji="0" lang="en-US" sz="2800" b="1" i="0" u="none" strike="noStrike" kern="1200" cap="none" spc="0" normalizeH="0" baseline="0" noProof="0">
              <a:ln>
                <a:noFill/>
              </a:ln>
              <a:solidFill>
                <a:srgbClr val="002249">
                  <a:lumMod val="90000"/>
                  <a:lumOff val="10000"/>
                </a:srgbClr>
              </a:solidFill>
              <a:effectLst/>
              <a:uLnTx/>
              <a:uFillTx/>
              <a:latin typeface="Calibri" panose="020F0502020204030204" pitchFamily="34" charset="0"/>
              <a:ea typeface="+mj-ea"/>
              <a:cs typeface="Calibri" panose="020F0502020204030204" pitchFamily="34" charset="0"/>
            </a:endParaRPr>
          </a:p>
        </p:txBody>
      </p:sp>
      <p:sp>
        <p:nvSpPr>
          <p:cNvPr id="10" name="Rectangle 9">
            <a:extLst>
              <a:ext uri="{FF2B5EF4-FFF2-40B4-BE49-F238E27FC236}">
                <a16:creationId xmlns:a16="http://schemas.microsoft.com/office/drawing/2014/main" id="{DD863C18-A416-6444-9429-6E50135CD8D2}"/>
              </a:ext>
            </a:extLst>
          </p:cNvPr>
          <p:cNvSpPr/>
          <p:nvPr/>
        </p:nvSpPr>
        <p:spPr>
          <a:xfrm>
            <a:off x="5308964" y="1284239"/>
            <a:ext cx="2579915" cy="154782"/>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2" name="Straight Connector 11">
            <a:extLst>
              <a:ext uri="{FF2B5EF4-FFF2-40B4-BE49-F238E27FC236}">
                <a16:creationId xmlns:a16="http://schemas.microsoft.com/office/drawing/2014/main" id="{7848F3DF-0EB6-8D61-7F9E-AC49B056AC54}"/>
              </a:ext>
            </a:extLst>
          </p:cNvPr>
          <p:cNvCxnSpPr>
            <a:cxnSpLocks/>
          </p:cNvCxnSpPr>
          <p:nvPr/>
        </p:nvCxnSpPr>
        <p:spPr>
          <a:xfrm>
            <a:off x="6190975" y="1274614"/>
            <a:ext cx="0" cy="1142188"/>
          </a:xfrm>
          <a:prstGeom prst="line">
            <a:avLst/>
          </a:prstGeom>
          <a:ln w="19050">
            <a:prstDash val="dash"/>
          </a:ln>
        </p:spPr>
        <p:style>
          <a:lnRef idx="1">
            <a:schemeClr val="accent2"/>
          </a:lnRef>
          <a:fillRef idx="0">
            <a:schemeClr val="accent2"/>
          </a:fillRef>
          <a:effectRef idx="0">
            <a:schemeClr val="accent2"/>
          </a:effectRef>
          <a:fontRef idx="minor">
            <a:schemeClr val="tx1"/>
          </a:fontRef>
        </p:style>
      </p:cxnSp>
      <p:cxnSp>
        <p:nvCxnSpPr>
          <p:cNvPr id="44" name="Straight Connector 43">
            <a:extLst>
              <a:ext uri="{FF2B5EF4-FFF2-40B4-BE49-F238E27FC236}">
                <a16:creationId xmlns:a16="http://schemas.microsoft.com/office/drawing/2014/main" id="{2EFEC2CC-6FF6-1293-8220-7DDDAABAAF8B}"/>
              </a:ext>
            </a:extLst>
          </p:cNvPr>
          <p:cNvCxnSpPr>
            <a:cxnSpLocks/>
          </p:cNvCxnSpPr>
          <p:nvPr/>
        </p:nvCxnSpPr>
        <p:spPr>
          <a:xfrm>
            <a:off x="7207539" y="1274614"/>
            <a:ext cx="0" cy="1142188"/>
          </a:xfrm>
          <a:prstGeom prst="line">
            <a:avLst/>
          </a:prstGeom>
          <a:ln w="19050">
            <a:prstDash val="dash"/>
          </a:ln>
        </p:spPr>
        <p:style>
          <a:lnRef idx="1">
            <a:schemeClr val="accent2"/>
          </a:lnRef>
          <a:fillRef idx="0">
            <a:schemeClr val="accent2"/>
          </a:fillRef>
          <a:effectRef idx="0">
            <a:schemeClr val="accent2"/>
          </a:effectRef>
          <a:fontRef idx="minor">
            <a:schemeClr val="tx1"/>
          </a:fontRef>
        </p:style>
      </p:cxnSp>
      <p:pic>
        <p:nvPicPr>
          <p:cNvPr id="7175" name="Picture 7174" descr="A close up of a logo&#10;&#10;AI-generated content may be incorrect.">
            <a:extLst>
              <a:ext uri="{FF2B5EF4-FFF2-40B4-BE49-F238E27FC236}">
                <a16:creationId xmlns:a16="http://schemas.microsoft.com/office/drawing/2014/main" id="{E841A29F-8417-76D0-9233-983F8E7055DB}"/>
              </a:ext>
            </a:extLst>
          </p:cNvPr>
          <p:cNvPicPr>
            <a:picLocks noChangeAspect="1"/>
          </p:cNvPicPr>
          <p:nvPr/>
        </p:nvPicPr>
        <p:blipFill>
          <a:blip r:embed="rId21">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779266" y="6211713"/>
            <a:ext cx="840679" cy="321913"/>
          </a:xfrm>
          <a:prstGeom prst="rect">
            <a:avLst/>
          </a:prstGeom>
        </p:spPr>
      </p:pic>
      <p:pic>
        <p:nvPicPr>
          <p:cNvPr id="7177" name="Picture 7176" descr="A purple background with white text&#10;&#10;AI-generated content may be incorrect.">
            <a:extLst>
              <a:ext uri="{FF2B5EF4-FFF2-40B4-BE49-F238E27FC236}">
                <a16:creationId xmlns:a16="http://schemas.microsoft.com/office/drawing/2014/main" id="{87A6E5C3-748F-4289-02CD-437D26E738A1}"/>
              </a:ext>
            </a:extLst>
          </p:cNvPr>
          <p:cNvPicPr>
            <a:picLocks noChangeAspect="1"/>
          </p:cNvPicPr>
          <p:nvPr/>
        </p:nvPicPr>
        <p:blipFill>
          <a:blip r:embed="rId22">
            <a:extLst>
              <a:ext uri="{28A0092B-C50C-407E-A947-70E740481C1C}">
                <a14:useLocalDpi xmlns:a14="http://schemas.microsoft.com/office/drawing/2010/main" val="0"/>
              </a:ext>
            </a:extLst>
          </a:blip>
          <a:srcRect l="12936" t="15451" r="19221" b="18945"/>
          <a:stretch/>
        </p:blipFill>
        <p:spPr>
          <a:xfrm>
            <a:off x="9914113" y="6199999"/>
            <a:ext cx="724428" cy="364907"/>
          </a:xfrm>
          <a:prstGeom prst="rect">
            <a:avLst/>
          </a:prstGeom>
        </p:spPr>
      </p:pic>
      <p:pic>
        <p:nvPicPr>
          <p:cNvPr id="27" name="Picture 2" descr="Living Places starts secondment in Local Net Zero team at DESNZ">
            <a:extLst>
              <a:ext uri="{FF2B5EF4-FFF2-40B4-BE49-F238E27FC236}">
                <a16:creationId xmlns:a16="http://schemas.microsoft.com/office/drawing/2014/main" id="{03A0AECA-7186-2942-D26F-6BBF7821B696}"/>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0932710" y="6078742"/>
            <a:ext cx="681552" cy="454368"/>
          </a:xfrm>
          <a:prstGeom prst="rect">
            <a:avLst/>
          </a:prstGeom>
          <a:noFill/>
          <a:extLst>
            <a:ext uri="{909E8E84-426E-40DD-AFC4-6F175D3DCCD1}">
              <a14:hiddenFill xmlns:a14="http://schemas.microsoft.com/office/drawing/2010/main">
                <a:solidFill>
                  <a:srgbClr val="FFFFFF"/>
                </a:solidFill>
              </a14:hiddenFill>
            </a:ext>
          </a:extLst>
        </p:spPr>
      </p:pic>
      <p:pic>
        <p:nvPicPr>
          <p:cNvPr id="7179" name="Picture 7178" descr="A black letter on a white background&#10;&#10;AI-generated content may be incorrect.">
            <a:extLst>
              <a:ext uri="{FF2B5EF4-FFF2-40B4-BE49-F238E27FC236}">
                <a16:creationId xmlns:a16="http://schemas.microsoft.com/office/drawing/2014/main" id="{F9709706-C26F-A89E-C0EB-70C58886D370}"/>
              </a:ext>
            </a:extLst>
          </p:cNvPr>
          <p:cNvPicPr>
            <a:picLocks noChangeAspect="1"/>
          </p:cNvPicPr>
          <p:nvPr/>
        </p:nvPicPr>
        <p:blipFill>
          <a:blip r:embed="rId2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478847" y="6279966"/>
            <a:ext cx="1122772" cy="213795"/>
          </a:xfrm>
          <a:prstGeom prst="rect">
            <a:avLst/>
          </a:prstGeom>
        </p:spPr>
      </p:pic>
    </p:spTree>
    <p:extLst>
      <p:ext uri="{BB962C8B-B14F-4D97-AF65-F5344CB8AC3E}">
        <p14:creationId xmlns:p14="http://schemas.microsoft.com/office/powerpoint/2010/main" val="375119762"/>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6902C9A-579F-FC40-965C-22B730A3B228}"/>
              </a:ext>
            </a:extLst>
          </p:cNvPr>
          <p:cNvPicPr>
            <a:picLocks noChangeAspect="1"/>
          </p:cNvPicPr>
          <p:nvPr/>
        </p:nvPicPr>
        <p:blipFill rotWithShape="1">
          <a:blip r:embed="rId3"/>
          <a:srcRect l="2569" t="9974" b="6960"/>
          <a:stretch/>
        </p:blipFill>
        <p:spPr>
          <a:xfrm>
            <a:off x="3267" y="0"/>
            <a:ext cx="12188733" cy="6855653"/>
          </a:xfrm>
          <a:prstGeom prst="rect">
            <a:avLst/>
          </a:prstGeom>
        </p:spPr>
      </p:pic>
      <p:sp>
        <p:nvSpPr>
          <p:cNvPr id="34" name="Rectangle 33">
            <a:extLst>
              <a:ext uri="{FF2B5EF4-FFF2-40B4-BE49-F238E27FC236}">
                <a16:creationId xmlns:a16="http://schemas.microsoft.com/office/drawing/2014/main" id="{3DE6309C-2D33-FD7E-EB31-4C8738D0889F}"/>
              </a:ext>
            </a:extLst>
          </p:cNvPr>
          <p:cNvSpPr>
            <a:spLocks noGrp="1" noRot="1" noMove="1" noResize="1" noEditPoints="1" noAdjustHandles="1" noChangeArrowheads="1" noChangeShapeType="1"/>
          </p:cNvSpPr>
          <p:nvPr/>
        </p:nvSpPr>
        <p:spPr>
          <a:xfrm>
            <a:off x="244707" y="411073"/>
            <a:ext cx="11742447" cy="6157478"/>
          </a:xfrm>
          <a:prstGeom prst="rect">
            <a:avLst/>
          </a:prstGeom>
          <a:solidFill>
            <a:schemeClr val="bg1">
              <a:lumMod val="9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Slide Number Placeholder 2">
            <a:extLst>
              <a:ext uri="{FF2B5EF4-FFF2-40B4-BE49-F238E27FC236}">
                <a16:creationId xmlns:a16="http://schemas.microsoft.com/office/drawing/2014/main" id="{48626CE0-B115-4472-56B0-8A9223DE527C}"/>
              </a:ext>
            </a:extLst>
          </p:cNvPr>
          <p:cNvSpPr>
            <a:spLocks noGrp="1"/>
          </p:cNvSpPr>
          <p:nvPr>
            <p:ph type="sldNum" sz="quarter" idx="12"/>
          </p:nvPr>
        </p:nvSpPr>
        <p:spPr>
          <a:xfrm>
            <a:off x="11552965" y="6523888"/>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sp>
        <p:nvSpPr>
          <p:cNvPr id="8" name="Title 7">
            <a:extLst>
              <a:ext uri="{FF2B5EF4-FFF2-40B4-BE49-F238E27FC236}">
                <a16:creationId xmlns:a16="http://schemas.microsoft.com/office/drawing/2014/main" id="{ED6552BC-6782-7646-97D1-4B58991D1DC3}"/>
              </a:ext>
            </a:extLst>
          </p:cNvPr>
          <p:cNvSpPr>
            <a:spLocks noGrp="1"/>
          </p:cNvSpPr>
          <p:nvPr>
            <p:ph type="title"/>
          </p:nvPr>
        </p:nvSpPr>
        <p:spPr>
          <a:xfrm>
            <a:off x="783323" y="773130"/>
            <a:ext cx="10657416" cy="648855"/>
          </a:xfrm>
        </p:spPr>
        <p:txBody>
          <a:bodyPr/>
          <a:lstStyle/>
          <a:p>
            <a:r>
              <a:rPr lang="en-GB" sz="3600">
                <a:solidFill>
                  <a:schemeClr val="accent2"/>
                </a:solidFill>
              </a:rPr>
              <a:t>WP 1 – Market Research</a:t>
            </a:r>
          </a:p>
        </p:txBody>
      </p:sp>
      <p:cxnSp>
        <p:nvCxnSpPr>
          <p:cNvPr id="10" name="Straight Connector 9">
            <a:extLst>
              <a:ext uri="{FF2B5EF4-FFF2-40B4-BE49-F238E27FC236}">
                <a16:creationId xmlns:a16="http://schemas.microsoft.com/office/drawing/2014/main" id="{E8ED20C0-7B60-A818-99A5-3FD343700935}"/>
              </a:ext>
            </a:extLst>
          </p:cNvPr>
          <p:cNvCxnSpPr>
            <a:cxnSpLocks/>
          </p:cNvCxnSpPr>
          <p:nvPr/>
        </p:nvCxnSpPr>
        <p:spPr>
          <a:xfrm>
            <a:off x="809076" y="1360875"/>
            <a:ext cx="4618601" cy="0"/>
          </a:xfrm>
          <a:prstGeom prst="line">
            <a:avLst/>
          </a:prstGeom>
          <a:noFill/>
          <a:ln w="19050" cap="flat" cmpd="sng" algn="ctr">
            <a:solidFill>
              <a:srgbClr val="E35205">
                <a:shade val="95000"/>
                <a:satMod val="105000"/>
              </a:srgbClr>
            </a:solidFill>
            <a:prstDash val="solid"/>
          </a:ln>
          <a:effectLst/>
        </p:spPr>
      </p:cxnSp>
      <p:pic>
        <p:nvPicPr>
          <p:cNvPr id="5" name="Picture 6" descr="BIP chooses Logitech's Tap and Rally Plus for its Microsoft Teams Rooms  Deployment">
            <a:extLst>
              <a:ext uri="{FF2B5EF4-FFF2-40B4-BE49-F238E27FC236}">
                <a16:creationId xmlns:a16="http://schemas.microsoft.com/office/drawing/2014/main" id="{5782C0F0-0464-40A9-B6FB-77519EE5EA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66293" y="891502"/>
            <a:ext cx="801474" cy="5591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B48754B-D614-4208-69BD-4B7BC1955921}"/>
              </a:ext>
            </a:extLst>
          </p:cNvPr>
          <p:cNvSpPr txBox="1"/>
          <p:nvPr/>
        </p:nvSpPr>
        <p:spPr>
          <a:xfrm>
            <a:off x="783323" y="2750719"/>
            <a:ext cx="6383254" cy="361637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600"/>
              </a:spcAft>
              <a:buClr>
                <a:srgbClr val="E35205"/>
              </a:buClr>
              <a:buSzTx/>
              <a:buFont typeface="Arial" panose="020B0604020202020204" pitchFamily="34" charset="0"/>
              <a:buChar char="•"/>
              <a:tabLst/>
              <a:defRPr/>
            </a:pPr>
            <a:endParaRPr kumimoji="0" lang="en-GB" sz="14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Collection of publicly available data and reports.</a:t>
            </a:r>
          </a:p>
          <a:p>
            <a:pPr marL="342900" marR="0" lvl="0" indent="-342900" algn="just" defTabSz="914400" rtl="0" eaLnBrk="1" fontAlgn="auto" latinLnBrk="0" hangingPunct="1">
              <a:lnSpc>
                <a:spcPct val="150000"/>
              </a:lnSpc>
              <a:spcBef>
                <a:spcPts val="0"/>
              </a:spcBef>
              <a:spcAft>
                <a:spcPts val="600"/>
              </a:spcAft>
              <a:buClr>
                <a:srgbClr val="E35205"/>
              </a:buClr>
              <a:buSzTx/>
              <a:buFont typeface="Arial" panose="020B0604020202020204" pitchFamily="34" charset="0"/>
              <a:buChar char="•"/>
              <a:tabLst/>
              <a:defRPr/>
            </a:pPr>
            <a:r>
              <a:rPr lang="en-GB">
                <a:solidFill>
                  <a:srgbClr val="002249"/>
                </a:solidFill>
                <a:latin typeface="Calibri" panose="020F0502020204030204" pitchFamily="34" charset="0"/>
                <a:ea typeface="MS Gothic" panose="020B0609070205080204" pitchFamily="49" charset="-128"/>
                <a:cs typeface="Times New Roman" panose="02020603050405020304" pitchFamily="18" charset="0"/>
              </a:rPr>
              <a:t>E</a:t>
            </a: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ngagement with stakeholders </a:t>
            </a:r>
            <a:r>
              <a:rPr kumimoji="0" lang="en-GB" sz="1400" b="0" i="0" u="none" strike="noStrike" kern="1200" cap="none" spc="0" normalizeH="0" baseline="0" noProof="0">
                <a:ln>
                  <a:noFill/>
                </a:ln>
                <a:solidFill>
                  <a:schemeClr val="accent1"/>
                </a:solidFill>
                <a:effectLst/>
                <a:uLnTx/>
                <a:uFillTx/>
                <a:latin typeface="Calibri" panose="020F0502020204030204" pitchFamily="34" charset="0"/>
                <a:ea typeface="MS Gothic" panose="020B0609070205080204" pitchFamily="49" charset="-128"/>
                <a:cs typeface="Times New Roman" panose="02020603050405020304" pitchFamily="18" charset="0"/>
              </a:rPr>
              <a:t>(DNOs, TNOs, and software developers)</a:t>
            </a:r>
          </a:p>
          <a:p>
            <a:pPr marL="342900" marR="0" lvl="0" indent="-342900" algn="just" defTabSz="914400" rtl="0" eaLnBrk="1" fontAlgn="auto" latinLnBrk="0" hangingPunct="1">
              <a:lnSpc>
                <a:spcPct val="150000"/>
              </a:lnSpc>
              <a:spcBef>
                <a:spcPts val="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Assessment of solutions. </a:t>
            </a:r>
          </a:p>
          <a:p>
            <a:pPr marL="342900" marR="0" lvl="0" indent="-342900" algn="just" defTabSz="914400" rtl="0" eaLnBrk="1" fontAlgn="auto" latinLnBrk="0" hangingPunct="1">
              <a:lnSpc>
                <a:spcPct val="150000"/>
              </a:lnSpc>
              <a:spcBef>
                <a:spcPts val="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Classification of options based on specific KPI’s.</a:t>
            </a:r>
          </a:p>
          <a:p>
            <a:pPr marL="342900" marR="0" lvl="0" indent="-342900" algn="just" defTabSz="914400" rtl="0" eaLnBrk="1" fontAlgn="auto" latinLnBrk="0" hangingPunct="1">
              <a:lnSpc>
                <a:spcPct val="150000"/>
              </a:lnSpc>
              <a:spcBef>
                <a:spcPts val="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Ranking of options based on applicability to </a:t>
            </a:r>
            <a:r>
              <a:rPr lang="en-GB">
                <a:solidFill>
                  <a:srgbClr val="002249"/>
                </a:solidFill>
                <a:latin typeface="Calibri" panose="020F0502020204030204" pitchFamily="34" charset="0"/>
                <a:ea typeface="MS Gothic" panose="020B0609070205080204" pitchFamily="49" charset="-128"/>
                <a:cs typeface="Times New Roman" panose="02020603050405020304" pitchFamily="18" charset="0"/>
              </a:rPr>
              <a:t>GB</a:t>
            </a: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t>
            </a:r>
          </a:p>
          <a:p>
            <a:pPr marL="342900" marR="0" lvl="0" indent="-342900" algn="just" defTabSz="914400" rtl="0" eaLnBrk="1" fontAlgn="auto" latinLnBrk="0" hangingPunct="1">
              <a:lnSpc>
                <a:spcPct val="150000"/>
              </a:lnSpc>
              <a:spcBef>
                <a:spcPts val="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Summary of recommendations to inform WP 2.</a:t>
            </a:r>
          </a:p>
          <a:p>
            <a:pPr marL="342900" marR="0" lvl="0" indent="-342900" algn="just" defTabSz="914400" rtl="0" eaLnBrk="1" fontAlgn="auto" latinLnBrk="0" hangingPunct="1">
              <a:lnSpc>
                <a:spcPct val="100000"/>
              </a:lnSpc>
              <a:spcBef>
                <a:spcPts val="0"/>
              </a:spcBef>
              <a:spcAft>
                <a:spcPts val="600"/>
              </a:spcAft>
              <a:buClr>
                <a:srgbClr val="E35205"/>
              </a:buClr>
              <a:buSzTx/>
              <a:buFont typeface="Arial" panose="020B0604020202020204" pitchFamily="34" charset="0"/>
              <a:buChar char="•"/>
              <a:tabLst/>
              <a:defRPr/>
            </a:pPr>
            <a:endPar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endParaRPr>
          </a:p>
        </p:txBody>
      </p:sp>
      <p:sp>
        <p:nvSpPr>
          <p:cNvPr id="15" name="TextBox 14">
            <a:extLst>
              <a:ext uri="{FF2B5EF4-FFF2-40B4-BE49-F238E27FC236}">
                <a16:creationId xmlns:a16="http://schemas.microsoft.com/office/drawing/2014/main" id="{060FEB3B-3C36-7553-2FC3-17E236CE48F5}"/>
              </a:ext>
            </a:extLst>
          </p:cNvPr>
          <p:cNvSpPr txBox="1"/>
          <p:nvPr/>
        </p:nvSpPr>
        <p:spPr>
          <a:xfrm>
            <a:off x="806255" y="1674297"/>
            <a:ext cx="10510832" cy="1415772"/>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 comprehensive </a:t>
            </a:r>
            <a:r>
              <a:rPr kumimoji="0" lang="en-GB" sz="2000" b="1" i="0" u="none" strike="noStrike" kern="1200" cap="none" spc="0" normalizeH="0" baseline="0" noProof="0">
                <a:ln>
                  <a:noFill/>
                </a:ln>
                <a:solidFill>
                  <a:srgbClr val="E35205"/>
                </a:solidFill>
                <a:effectLst/>
                <a:uLnTx/>
                <a:uFillTx/>
                <a:latin typeface="Calibri" panose="020F0502020204030204" pitchFamily="34" charset="0"/>
                <a:ea typeface="MS Gothic" panose="020B0609070205080204" pitchFamily="49" charset="-128"/>
                <a:cs typeface="Times New Roman" panose="02020603050405020304" pitchFamily="18" charset="0"/>
              </a:rPr>
              <a:t>market research study </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has been conducted to identify existing solutions that have been developed globally for billing and settlement in multi-energy gas systems. </a:t>
            </a:r>
          </a:p>
          <a:p>
            <a:pPr marL="0" marR="0" lvl="0" indent="0" algn="just"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600"/>
              </a:spcAft>
              <a:buClrTx/>
              <a:buSzTx/>
              <a:buFontTx/>
              <a:buNone/>
              <a:tabLst/>
              <a:defRPr/>
            </a:pPr>
            <a:r>
              <a:rPr kumimoji="0" lang="en-GB" sz="1800" b="0" i="0" u="sng"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Key factors included</a:t>
            </a: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t>
            </a:r>
          </a:p>
        </p:txBody>
      </p:sp>
    </p:spTree>
    <p:extLst>
      <p:ext uri="{BB962C8B-B14F-4D97-AF65-F5344CB8AC3E}">
        <p14:creationId xmlns:p14="http://schemas.microsoft.com/office/powerpoint/2010/main" val="772057387"/>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4FB5EC6-9DC7-D5E5-91B4-D1114A2CCA05}"/>
              </a:ext>
            </a:extLst>
          </p:cNvPr>
          <p:cNvPicPr>
            <a:picLocks noGrp="1" noRot="1" noChangeAspect="1" noMove="1" noResize="1" noEditPoints="1" noAdjustHandles="1" noChangeArrowheads="1" noChangeShapeType="1" noCrop="1"/>
          </p:cNvPicPr>
          <p:nvPr/>
        </p:nvPicPr>
        <p:blipFill>
          <a:blip r:embed="rId3"/>
          <a:stretch>
            <a:fillRect/>
          </a:stretch>
        </p:blipFill>
        <p:spPr>
          <a:xfrm>
            <a:off x="-55856" y="0"/>
            <a:ext cx="12247855" cy="6858000"/>
          </a:xfrm>
          <a:prstGeom prst="rect">
            <a:avLst/>
          </a:prstGeom>
        </p:spPr>
      </p:pic>
      <p:sp>
        <p:nvSpPr>
          <p:cNvPr id="34" name="Rectangle 33">
            <a:extLst>
              <a:ext uri="{FF2B5EF4-FFF2-40B4-BE49-F238E27FC236}">
                <a16:creationId xmlns:a16="http://schemas.microsoft.com/office/drawing/2014/main" id="{3DE6309C-2D33-FD7E-EB31-4C8738D0889F}"/>
              </a:ext>
            </a:extLst>
          </p:cNvPr>
          <p:cNvSpPr>
            <a:spLocks noGrp="1" noRot="1" noMove="1" noResize="1" noEditPoints="1" noAdjustHandles="1" noChangeArrowheads="1" noChangeShapeType="1"/>
          </p:cNvSpPr>
          <p:nvPr/>
        </p:nvSpPr>
        <p:spPr>
          <a:xfrm>
            <a:off x="244707" y="411073"/>
            <a:ext cx="11742447" cy="6157478"/>
          </a:xfrm>
          <a:prstGeom prst="rect">
            <a:avLst/>
          </a:prstGeom>
          <a:solidFill>
            <a:schemeClr val="bg1">
              <a:lumMod val="9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Slide Number Placeholder 2">
            <a:extLst>
              <a:ext uri="{FF2B5EF4-FFF2-40B4-BE49-F238E27FC236}">
                <a16:creationId xmlns:a16="http://schemas.microsoft.com/office/drawing/2014/main" id="{48626CE0-B115-4472-56B0-8A9223DE527C}"/>
              </a:ext>
            </a:extLst>
          </p:cNvPr>
          <p:cNvSpPr>
            <a:spLocks noGrp="1"/>
          </p:cNvSpPr>
          <p:nvPr>
            <p:ph type="sldNum" sz="quarter" idx="12"/>
          </p:nvPr>
        </p:nvSpPr>
        <p:spPr>
          <a:xfrm>
            <a:off x="11552965" y="6523888"/>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sp>
        <p:nvSpPr>
          <p:cNvPr id="8" name="Title 7">
            <a:extLst>
              <a:ext uri="{FF2B5EF4-FFF2-40B4-BE49-F238E27FC236}">
                <a16:creationId xmlns:a16="http://schemas.microsoft.com/office/drawing/2014/main" id="{ED6552BC-6782-7646-97D1-4B58991D1DC3}"/>
              </a:ext>
            </a:extLst>
          </p:cNvPr>
          <p:cNvSpPr>
            <a:spLocks noGrp="1"/>
          </p:cNvSpPr>
          <p:nvPr>
            <p:ph type="title"/>
          </p:nvPr>
        </p:nvSpPr>
        <p:spPr>
          <a:xfrm>
            <a:off x="783323" y="773130"/>
            <a:ext cx="10657416" cy="648855"/>
          </a:xfrm>
        </p:spPr>
        <p:txBody>
          <a:bodyPr/>
          <a:lstStyle/>
          <a:p>
            <a:r>
              <a:rPr lang="en-GB" sz="3600">
                <a:solidFill>
                  <a:schemeClr val="accent2"/>
                </a:solidFill>
              </a:rPr>
              <a:t>WP 2 – Modelling Solution Development</a:t>
            </a:r>
          </a:p>
        </p:txBody>
      </p:sp>
      <p:cxnSp>
        <p:nvCxnSpPr>
          <p:cNvPr id="10" name="Straight Connector 9">
            <a:extLst>
              <a:ext uri="{FF2B5EF4-FFF2-40B4-BE49-F238E27FC236}">
                <a16:creationId xmlns:a16="http://schemas.microsoft.com/office/drawing/2014/main" id="{E8ED20C0-7B60-A818-99A5-3FD343700935}"/>
              </a:ext>
            </a:extLst>
          </p:cNvPr>
          <p:cNvCxnSpPr>
            <a:cxnSpLocks/>
          </p:cNvCxnSpPr>
          <p:nvPr/>
        </p:nvCxnSpPr>
        <p:spPr>
          <a:xfrm>
            <a:off x="809076" y="1394431"/>
            <a:ext cx="7764473" cy="0"/>
          </a:xfrm>
          <a:prstGeom prst="line">
            <a:avLst/>
          </a:prstGeom>
          <a:noFill/>
          <a:ln w="19050" cap="flat" cmpd="sng" algn="ctr">
            <a:solidFill>
              <a:srgbClr val="E35205">
                <a:shade val="95000"/>
                <a:satMod val="105000"/>
              </a:srgbClr>
            </a:solidFill>
            <a:prstDash val="solid"/>
          </a:ln>
          <a:effectLst/>
        </p:spPr>
      </p:cxnSp>
      <p:sp>
        <p:nvSpPr>
          <p:cNvPr id="9" name="TextBox 8">
            <a:extLst>
              <a:ext uri="{FF2B5EF4-FFF2-40B4-BE49-F238E27FC236}">
                <a16:creationId xmlns:a16="http://schemas.microsoft.com/office/drawing/2014/main" id="{29084C9D-8B2C-09F5-EA4E-B4096A5521FC}"/>
              </a:ext>
            </a:extLst>
          </p:cNvPr>
          <p:cNvSpPr txBox="1"/>
          <p:nvPr/>
        </p:nvSpPr>
        <p:spPr>
          <a:xfrm>
            <a:off x="711608" y="1545706"/>
            <a:ext cx="11081383" cy="150810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Times New Roman" panose="02020603050405020304" pitchFamily="18" charset="0"/>
                <a:cs typeface="+mn-cs"/>
              </a:rPr>
              <a:t>Development of the </a:t>
            </a:r>
            <a:r>
              <a:rPr kumimoji="0" lang="en-GB" sz="2000" b="1" i="0" u="none" strike="noStrike" kern="1200" cap="none" spc="0" normalizeH="0" baseline="0" noProof="0">
                <a:ln>
                  <a:noFill/>
                </a:ln>
                <a:solidFill>
                  <a:schemeClr val="accent1"/>
                </a:solidFill>
                <a:effectLst/>
                <a:uLnTx/>
                <a:uFillTx/>
                <a:latin typeface="Calibri" panose="020F0502020204030204" pitchFamily="34" charset="0"/>
                <a:ea typeface="Times New Roman" panose="02020603050405020304" pitchFamily="18" charset="0"/>
                <a:cs typeface="+mn-cs"/>
              </a:rPr>
              <a:t>Basis of Design</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Times New Roman" panose="02020603050405020304" pitchFamily="18" charset="0"/>
                <a:cs typeface="+mn-cs"/>
              </a:rPr>
              <a:t> of fit-for-purpose </a:t>
            </a:r>
            <a:r>
              <a:rPr kumimoji="0" lang="en-GB" sz="2000" b="1" i="0" u="none" strike="noStrike" kern="1200" cap="none" spc="0" normalizeH="0" baseline="0" noProof="0">
                <a:ln>
                  <a:noFill/>
                </a:ln>
                <a:solidFill>
                  <a:srgbClr val="E35205"/>
                </a:solidFill>
                <a:effectLst/>
                <a:uLnTx/>
                <a:uFillTx/>
                <a:latin typeface="Calibri" panose="020F0502020204030204" pitchFamily="34" charset="0"/>
                <a:ea typeface="Times New Roman" panose="02020603050405020304" pitchFamily="18" charset="0"/>
                <a:cs typeface="+mn-cs"/>
              </a:rPr>
              <a:t>modelling solution </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Times New Roman" panose="02020603050405020304" pitchFamily="18" charset="0"/>
                <a:cs typeface="+mn-cs"/>
              </a:rPr>
              <a:t>that meets the requirements of </a:t>
            </a:r>
            <a:r>
              <a:rPr lang="en-GB" sz="2000">
                <a:solidFill>
                  <a:srgbClr val="002249"/>
                </a:solidFill>
                <a:latin typeface="Calibri" panose="020F0502020204030204" pitchFamily="34" charset="0"/>
                <a:ea typeface="Times New Roman" panose="02020603050405020304" pitchFamily="18" charset="0"/>
              </a:rPr>
              <a:t>GB’s</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Times New Roman" panose="02020603050405020304" pitchFamily="18" charset="0"/>
                <a:cs typeface="+mn-cs"/>
              </a:rPr>
              <a:t> gas consumers and industry stakeholders that effectively addresses the challenges of billing and settlement in a multi-gas system.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a:ln>
                  <a:noFill/>
                </a:ln>
                <a:solidFill>
                  <a:srgbClr val="002249"/>
                </a:solidFill>
                <a:effectLst/>
                <a:uLnTx/>
                <a:uFillTx/>
                <a:latin typeface="Calibri" panose="020F0502020204030204" pitchFamily="34" charset="0"/>
                <a:ea typeface="Times New Roman" panose="02020603050405020304" pitchFamily="18" charset="0"/>
                <a:cs typeface="+mn-cs"/>
              </a:rPr>
              <a:t>Key factors include</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Times New Roman" panose="02020603050405020304" pitchFamily="18" charset="0"/>
                <a:cs typeface="+mn-cs"/>
              </a:rPr>
              <a:t>:</a:t>
            </a:r>
            <a:endParaRPr kumimoji="0" lang="en-GB" sz="2000" b="0" i="0" u="none" strike="noStrike" kern="1200" cap="none" spc="0" normalizeH="0" baseline="0" noProof="0">
              <a:ln>
                <a:noFill/>
              </a:ln>
              <a:solidFill>
                <a:srgbClr val="002249"/>
              </a:solidFill>
              <a:effectLst/>
              <a:uLnTx/>
              <a:uFillTx/>
              <a:latin typeface="Calibri"/>
              <a:ea typeface="+mn-ea"/>
              <a:cs typeface="+mn-cs"/>
            </a:endParaRPr>
          </a:p>
        </p:txBody>
      </p:sp>
      <p:grpSp>
        <p:nvGrpSpPr>
          <p:cNvPr id="17" name="Group 16">
            <a:extLst>
              <a:ext uri="{FF2B5EF4-FFF2-40B4-BE49-F238E27FC236}">
                <a16:creationId xmlns:a16="http://schemas.microsoft.com/office/drawing/2014/main" id="{4A9592F8-2F21-1D56-21E6-07A82AFD75F6}"/>
              </a:ext>
            </a:extLst>
          </p:cNvPr>
          <p:cNvGrpSpPr/>
          <p:nvPr/>
        </p:nvGrpSpPr>
        <p:grpSpPr>
          <a:xfrm>
            <a:off x="809076" y="3180759"/>
            <a:ext cx="8806923" cy="3031599"/>
            <a:chOff x="697515" y="3373759"/>
            <a:chExt cx="8806923" cy="3031599"/>
          </a:xfrm>
        </p:grpSpPr>
        <p:sp>
          <p:nvSpPr>
            <p:cNvPr id="12" name="TextBox 11">
              <a:extLst>
                <a:ext uri="{FF2B5EF4-FFF2-40B4-BE49-F238E27FC236}">
                  <a16:creationId xmlns:a16="http://schemas.microsoft.com/office/drawing/2014/main" id="{0B0855D8-E18E-0EBA-2FEE-AA92D897D195}"/>
                </a:ext>
              </a:extLst>
            </p:cNvPr>
            <p:cNvSpPr txBox="1"/>
            <p:nvPr/>
          </p:nvSpPr>
          <p:spPr>
            <a:xfrm>
              <a:off x="697515" y="3373759"/>
              <a:ext cx="8658774" cy="3031599"/>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Define the foundation of the required modelling solution;</a:t>
              </a:r>
            </a:p>
            <a:p>
              <a:pPr marL="800100" marR="0" lvl="1" indent="-342900" algn="just" defTabSz="914400" rtl="0" eaLnBrk="1" fontAlgn="auto" latinLnBrk="0" hangingPunct="1">
                <a:lnSpc>
                  <a:spcPct val="100000"/>
                </a:lnSpc>
                <a:spcBef>
                  <a:spcPts val="0"/>
                </a:spcBef>
                <a:spcAft>
                  <a:spcPts val="600"/>
                </a:spcAft>
                <a:buClr>
                  <a:srgbClr val="E35205"/>
                </a:buClr>
                <a:buSzTx/>
                <a:buFont typeface="Courier New" panose="02070309020205020404" pitchFamily="49" charset="0"/>
                <a:buChar char="o"/>
                <a:tabLst/>
                <a:defRPr/>
              </a:pP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Background info</a:t>
              </a:r>
            </a:p>
            <a:p>
              <a:pPr marL="800100" marR="0" lvl="1" indent="-342900" algn="just" defTabSz="914400" rtl="0" eaLnBrk="1" fontAlgn="auto" latinLnBrk="0" hangingPunct="1">
                <a:lnSpc>
                  <a:spcPct val="100000"/>
                </a:lnSpc>
                <a:spcBef>
                  <a:spcPts val="0"/>
                </a:spcBef>
                <a:spcAft>
                  <a:spcPts val="600"/>
                </a:spcAft>
                <a:buClr>
                  <a:srgbClr val="E35205"/>
                </a:buClr>
                <a:buSzTx/>
                <a:buFont typeface="Courier New" panose="02070309020205020404" pitchFamily="49" charset="0"/>
                <a:buChar char="o"/>
                <a:tabLst/>
                <a:defRPr/>
              </a:pP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Current systems + processes</a:t>
              </a:r>
            </a:p>
            <a:p>
              <a:pPr marL="800100" marR="0" lvl="1" indent="-342900" algn="just" defTabSz="914400" rtl="0" eaLnBrk="1" fontAlgn="auto" latinLnBrk="0" hangingPunct="1">
                <a:lnSpc>
                  <a:spcPct val="100000"/>
                </a:lnSpc>
                <a:spcBef>
                  <a:spcPts val="0"/>
                </a:spcBef>
                <a:spcAft>
                  <a:spcPts val="600"/>
                </a:spcAft>
                <a:buClr>
                  <a:srgbClr val="E35205"/>
                </a:buClr>
                <a:buSzTx/>
                <a:buFont typeface="Courier New" panose="02070309020205020404" pitchFamily="49" charset="0"/>
                <a:buChar char="o"/>
                <a:tabLst/>
                <a:defRPr/>
              </a:pP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Key terms and definitions</a:t>
              </a:r>
            </a:p>
            <a:p>
              <a:pPr marL="342900" marR="0" lvl="0" indent="-342900" algn="just" defTabSz="914400" rtl="0" eaLnBrk="1" fontAlgn="auto" latinLnBrk="0" hangingPunct="1">
                <a:lnSpc>
                  <a:spcPct val="100000"/>
                </a:lnSpc>
                <a:spcBef>
                  <a:spcPts val="0"/>
                </a:spcBef>
                <a:spcAft>
                  <a:spcPts val="18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Design requirements and objectives. </a:t>
              </a:r>
            </a:p>
            <a:p>
              <a:pPr marL="342900" marR="0" lvl="0" indent="-342900" algn="just" defTabSz="914400" rtl="0" eaLnBrk="1" fontAlgn="auto" latinLnBrk="0" hangingPunct="1">
                <a:lnSpc>
                  <a:spcPct val="100000"/>
                </a:lnSpc>
                <a:spcBef>
                  <a:spcPts val="0"/>
                </a:spcBef>
                <a:spcAft>
                  <a:spcPts val="18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Solution hypothesis construction and modelling. </a:t>
              </a:r>
            </a:p>
            <a:p>
              <a:pPr marL="342900" marR="0" lvl="0" indent="-342900" algn="just" defTabSz="914400" rtl="0" eaLnBrk="1" fontAlgn="auto" latinLnBrk="0" hangingPunct="1">
                <a:lnSpc>
                  <a:spcPct val="100000"/>
                </a:lnSpc>
                <a:spcBef>
                  <a:spcPts val="0"/>
                </a:spcBef>
                <a:spcAft>
                  <a:spcPts val="18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Data inputs assessment and data visualisation. </a:t>
              </a:r>
            </a:p>
            <a:p>
              <a:pPr marL="342900" marR="0" lvl="0" indent="-342900" algn="just" defTabSz="914400" rtl="0" eaLnBrk="1" fontAlgn="auto" latinLnBrk="0" hangingPunct="1">
                <a:lnSpc>
                  <a:spcPct val="100000"/>
                </a:lnSpc>
                <a:spcBef>
                  <a:spcPts val="0"/>
                </a:spcBef>
                <a:spcAft>
                  <a:spcPts val="18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Basis of Design</a:t>
              </a:r>
              <a:r>
                <a:rPr kumimoji="0" lang="en-GB" sz="14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 (amendments to current framework, regulations, system architecture, system integration).</a:t>
              </a:r>
            </a:p>
          </p:txBody>
        </p:sp>
        <p:sp>
          <p:nvSpPr>
            <p:cNvPr id="15" name="TextBox 14">
              <a:extLst>
                <a:ext uri="{FF2B5EF4-FFF2-40B4-BE49-F238E27FC236}">
                  <a16:creationId xmlns:a16="http://schemas.microsoft.com/office/drawing/2014/main" id="{3B987C03-6846-4C21-38D7-E5997E9447C2}"/>
                </a:ext>
              </a:extLst>
            </p:cNvPr>
            <p:cNvSpPr txBox="1"/>
            <p:nvPr/>
          </p:nvSpPr>
          <p:spPr>
            <a:xfrm>
              <a:off x="3365530" y="3715791"/>
              <a:ext cx="6138908" cy="538609"/>
            </a:xfrm>
            <a:prstGeom prst="rect">
              <a:avLst/>
            </a:prstGeom>
            <a:noFill/>
          </p:spPr>
          <p:txBody>
            <a:bodyPr wrap="square">
              <a:spAutoFit/>
            </a:bodyPr>
            <a:lstStyle/>
            <a:p>
              <a:pPr marL="800100" marR="0" lvl="1" indent="-342900" algn="just" defTabSz="914400" rtl="0" eaLnBrk="1" fontAlgn="auto" latinLnBrk="0" hangingPunct="1">
                <a:lnSpc>
                  <a:spcPct val="100000"/>
                </a:lnSpc>
                <a:spcBef>
                  <a:spcPts val="0"/>
                </a:spcBef>
                <a:spcAft>
                  <a:spcPts val="600"/>
                </a:spcAft>
                <a:buClr>
                  <a:srgbClr val="E35205"/>
                </a:buClr>
                <a:buSzTx/>
                <a:buFont typeface="Courier New" panose="02070309020205020404" pitchFamily="49" charset="0"/>
                <a:buChar char="o"/>
                <a:tabLst/>
                <a:defRPr/>
              </a:pP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Relevant stakeholders</a:t>
              </a:r>
            </a:p>
            <a:p>
              <a:pPr marL="800100" marR="0" lvl="1" indent="-342900" algn="just" defTabSz="914400" rtl="0" eaLnBrk="1" fontAlgn="auto" latinLnBrk="0" hangingPunct="1">
                <a:lnSpc>
                  <a:spcPct val="100000"/>
                </a:lnSpc>
                <a:spcBef>
                  <a:spcPts val="0"/>
                </a:spcBef>
                <a:spcAft>
                  <a:spcPts val="600"/>
                </a:spcAft>
                <a:buClr>
                  <a:srgbClr val="E35205"/>
                </a:buClr>
                <a:buSzTx/>
                <a:buFont typeface="Courier New" panose="02070309020205020404" pitchFamily="49" charset="0"/>
                <a:buChar char="o"/>
                <a:tabLst/>
                <a:defRPr/>
              </a:pPr>
              <a:r>
                <a:rPr kumimoji="0" lang="en-GB" sz="12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Interactions with existing systems</a:t>
              </a:r>
            </a:p>
          </p:txBody>
        </p:sp>
      </p:grpSp>
      <p:grpSp>
        <p:nvGrpSpPr>
          <p:cNvPr id="22" name="Group 21">
            <a:extLst>
              <a:ext uri="{FF2B5EF4-FFF2-40B4-BE49-F238E27FC236}">
                <a16:creationId xmlns:a16="http://schemas.microsoft.com/office/drawing/2014/main" id="{C5086A95-4A6E-C31A-B0FC-CDEBD514981A}"/>
              </a:ext>
            </a:extLst>
          </p:cNvPr>
          <p:cNvGrpSpPr/>
          <p:nvPr/>
        </p:nvGrpSpPr>
        <p:grpSpPr>
          <a:xfrm>
            <a:off x="8773279" y="937602"/>
            <a:ext cx="2230728" cy="402568"/>
            <a:chOff x="8158031" y="2752028"/>
            <a:chExt cx="1231226" cy="211545"/>
          </a:xfrm>
        </p:grpSpPr>
        <p:pic>
          <p:nvPicPr>
            <p:cNvPr id="23" name="Picture 22" descr="Correla Ltd - Utility Week Live 2024">
              <a:extLst>
                <a:ext uri="{FF2B5EF4-FFF2-40B4-BE49-F238E27FC236}">
                  <a16:creationId xmlns:a16="http://schemas.microsoft.com/office/drawing/2014/main" id="{7F79DCA2-1BB2-EFB1-51A5-CFEB0922753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40892"/>
            <a:stretch/>
          </p:blipFill>
          <p:spPr bwMode="auto">
            <a:xfrm>
              <a:off x="8158031" y="2752028"/>
              <a:ext cx="461208" cy="21154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Correla Ltd - Utility Week Live 2024">
              <a:extLst>
                <a:ext uri="{FF2B5EF4-FFF2-40B4-BE49-F238E27FC236}">
                  <a16:creationId xmlns:a16="http://schemas.microsoft.com/office/drawing/2014/main" id="{A4055F8C-4463-C62D-58F0-E77094B2D03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4864"/>
            <a:stretch/>
          </p:blipFill>
          <p:spPr bwMode="auto">
            <a:xfrm>
              <a:off x="8604506" y="2782812"/>
              <a:ext cx="784751" cy="15306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863637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man wearing gray polo shirt beside dry-erase board">
            <a:extLst>
              <a:ext uri="{FF2B5EF4-FFF2-40B4-BE49-F238E27FC236}">
                <a16:creationId xmlns:a16="http://schemas.microsoft.com/office/drawing/2014/main" id="{5363E3D1-7A68-C201-4AF7-89F435A6B8D6}"/>
              </a:ext>
            </a:extLst>
          </p:cNvPr>
          <p:cNvPicPr>
            <a:picLocks noChangeAspect="1"/>
          </p:cNvPicPr>
          <p:nvPr/>
        </p:nvPicPr>
        <p:blipFill rotWithShape="1">
          <a:blip r:embed="rId3">
            <a:extLst>
              <a:ext uri="{28A0092B-C50C-407E-A947-70E740481C1C}">
                <a14:useLocalDpi xmlns:a14="http://schemas.microsoft.com/office/drawing/2010/main" val="0"/>
              </a:ext>
            </a:extLst>
          </a:blip>
          <a:srcRect t="-3399" b="15798"/>
          <a:stretch/>
        </p:blipFill>
        <p:spPr bwMode="auto">
          <a:xfrm>
            <a:off x="0" y="-267595"/>
            <a:ext cx="12192000" cy="7123814"/>
          </a:xfrm>
          <a:prstGeom prst="rect">
            <a:avLst/>
          </a:prstGeom>
          <a:noFill/>
          <a:extLst>
            <a:ext uri="{909E8E84-426E-40DD-AFC4-6F175D3DCCD1}">
              <a14:hiddenFill xmlns:a14="http://schemas.microsoft.com/office/drawing/2010/main">
                <a:solidFill>
                  <a:srgbClr val="FFFFFF"/>
                </a:solidFill>
              </a14:hiddenFill>
            </a:ext>
          </a:extLst>
        </p:spPr>
      </p:pic>
      <p:sp>
        <p:nvSpPr>
          <p:cNvPr id="34" name="Rectangle 33">
            <a:extLst>
              <a:ext uri="{FF2B5EF4-FFF2-40B4-BE49-F238E27FC236}">
                <a16:creationId xmlns:a16="http://schemas.microsoft.com/office/drawing/2014/main" id="{3DE6309C-2D33-FD7E-EB31-4C8738D0889F}"/>
              </a:ext>
            </a:extLst>
          </p:cNvPr>
          <p:cNvSpPr>
            <a:spLocks/>
          </p:cNvSpPr>
          <p:nvPr/>
        </p:nvSpPr>
        <p:spPr>
          <a:xfrm>
            <a:off x="244707" y="399041"/>
            <a:ext cx="11742447" cy="6157478"/>
          </a:xfrm>
          <a:prstGeom prst="rect">
            <a:avLst/>
          </a:prstGeom>
          <a:solidFill>
            <a:schemeClr val="bg1">
              <a:lumMod val="9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Slide Number Placeholder 2">
            <a:extLst>
              <a:ext uri="{FF2B5EF4-FFF2-40B4-BE49-F238E27FC236}">
                <a16:creationId xmlns:a16="http://schemas.microsoft.com/office/drawing/2014/main" id="{48626CE0-B115-4472-56B0-8A9223DE527C}"/>
              </a:ext>
            </a:extLst>
          </p:cNvPr>
          <p:cNvSpPr>
            <a:spLocks noGrp="1"/>
          </p:cNvSpPr>
          <p:nvPr>
            <p:ph type="sldNum" sz="quarter" idx="12"/>
          </p:nvPr>
        </p:nvSpPr>
        <p:spPr>
          <a:xfrm>
            <a:off x="11552965" y="6523888"/>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sp>
        <p:nvSpPr>
          <p:cNvPr id="8" name="Title 7">
            <a:extLst>
              <a:ext uri="{FF2B5EF4-FFF2-40B4-BE49-F238E27FC236}">
                <a16:creationId xmlns:a16="http://schemas.microsoft.com/office/drawing/2014/main" id="{ED6552BC-6782-7646-97D1-4B58991D1DC3}"/>
              </a:ext>
            </a:extLst>
          </p:cNvPr>
          <p:cNvSpPr>
            <a:spLocks noGrp="1"/>
          </p:cNvSpPr>
          <p:nvPr>
            <p:ph type="title"/>
          </p:nvPr>
        </p:nvSpPr>
        <p:spPr>
          <a:xfrm>
            <a:off x="783323" y="652810"/>
            <a:ext cx="10657416" cy="648855"/>
          </a:xfrm>
        </p:spPr>
        <p:txBody>
          <a:bodyPr/>
          <a:lstStyle/>
          <a:p>
            <a:r>
              <a:rPr lang="en-GB" sz="3600">
                <a:solidFill>
                  <a:schemeClr val="accent2"/>
                </a:solidFill>
              </a:rPr>
              <a:t>WP 3 – Feasibility Study &amp; Roadmap</a:t>
            </a:r>
          </a:p>
        </p:txBody>
      </p:sp>
      <p:cxnSp>
        <p:nvCxnSpPr>
          <p:cNvPr id="10" name="Straight Connector 9">
            <a:extLst>
              <a:ext uri="{FF2B5EF4-FFF2-40B4-BE49-F238E27FC236}">
                <a16:creationId xmlns:a16="http://schemas.microsoft.com/office/drawing/2014/main" id="{E8ED20C0-7B60-A818-99A5-3FD343700935}"/>
              </a:ext>
            </a:extLst>
          </p:cNvPr>
          <p:cNvCxnSpPr>
            <a:cxnSpLocks/>
          </p:cNvCxnSpPr>
          <p:nvPr/>
        </p:nvCxnSpPr>
        <p:spPr>
          <a:xfrm>
            <a:off x="809076" y="1229507"/>
            <a:ext cx="6866851" cy="0"/>
          </a:xfrm>
          <a:prstGeom prst="line">
            <a:avLst/>
          </a:prstGeom>
          <a:noFill/>
          <a:ln w="19050" cap="flat" cmpd="sng" algn="ctr">
            <a:solidFill>
              <a:srgbClr val="E35205">
                <a:shade val="95000"/>
                <a:satMod val="105000"/>
              </a:srgbClr>
            </a:solidFill>
            <a:prstDash val="solid"/>
          </a:ln>
          <a:effectLst/>
        </p:spPr>
      </p:cxnSp>
      <p:pic>
        <p:nvPicPr>
          <p:cNvPr id="7" name="Picture 6" descr="BIP chooses Logitech's Tap and Rally Plus for its Microsoft Teams Rooms  Deployment">
            <a:extLst>
              <a:ext uri="{FF2B5EF4-FFF2-40B4-BE49-F238E27FC236}">
                <a16:creationId xmlns:a16="http://schemas.microsoft.com/office/drawing/2014/main" id="{08BA0DB9-429D-7B71-78F8-10D8D21A50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543" y="761006"/>
            <a:ext cx="801474" cy="5591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BD6786-D0E7-9F16-9DC1-472BFD61DB33}"/>
              </a:ext>
            </a:extLst>
          </p:cNvPr>
          <p:cNvSpPr txBox="1"/>
          <p:nvPr/>
        </p:nvSpPr>
        <p:spPr>
          <a:xfrm>
            <a:off x="751433" y="1341654"/>
            <a:ext cx="11066098" cy="1015663"/>
          </a:xfrm>
          <a:prstGeom prst="rect">
            <a:avLst/>
          </a:prstGeom>
          <a:noFill/>
        </p:spPr>
        <p:txBody>
          <a:bodyPr wrap="square">
            <a:spAutoFit/>
          </a:bodyPr>
          <a:lstStyle/>
          <a:p>
            <a:pPr marL="0" marR="0" lvl="0" indent="0" algn="just" defTabSz="914400" rtl="0" eaLnBrk="1" fontAlgn="auto" latinLnBrk="0" hangingPunct="1">
              <a:lnSpc>
                <a:spcPct val="100000"/>
              </a:lnSpc>
              <a:spcBef>
                <a:spcPts val="600"/>
              </a:spcBef>
              <a:spcAft>
                <a:spcPts val="600"/>
              </a:spcAft>
              <a:buClrTx/>
              <a:buSzTx/>
              <a:buFontTx/>
              <a:buNone/>
              <a:tabLst/>
              <a:defRPr/>
            </a:pP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Calibri" panose="020F0502020204030204" pitchFamily="34" charset="0"/>
              </a:rPr>
              <a:t>A comprehensive </a:t>
            </a:r>
            <a:r>
              <a:rPr kumimoji="0" lang="en-GB" sz="2000" b="1" i="0" u="none" strike="noStrike" kern="1200" cap="none" spc="0" normalizeH="0" baseline="0" noProof="0">
                <a:ln>
                  <a:noFill/>
                </a:ln>
                <a:solidFill>
                  <a:srgbClr val="E35205"/>
                </a:solidFill>
                <a:effectLst/>
                <a:uLnTx/>
                <a:uFillTx/>
                <a:latin typeface="Calibri" panose="020F0502020204030204" pitchFamily="34" charset="0"/>
                <a:ea typeface="MS Gothic" panose="020B0609070205080204" pitchFamily="49" charset="-128"/>
                <a:cs typeface="Calibri" panose="020F0502020204030204" pitchFamily="34" charset="0"/>
              </a:rPr>
              <a:t>feasibility study </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Calibri" panose="020F0502020204030204" pitchFamily="34" charset="0"/>
              </a:rPr>
              <a:t>will evaluate the viability of the proposed solution(s) by assessing all critical success factors. The subsequent development of a comprehensive </a:t>
            </a:r>
            <a:r>
              <a:rPr kumimoji="0" lang="en-GB" sz="2000" b="1" i="0" u="none" strike="noStrike" kern="1200" cap="none" spc="0" normalizeH="0" baseline="0" noProof="0">
                <a:ln>
                  <a:noFill/>
                </a:ln>
                <a:solidFill>
                  <a:srgbClr val="E35205"/>
                </a:solidFill>
                <a:effectLst/>
                <a:uLnTx/>
                <a:uFillTx/>
                <a:latin typeface="Calibri" panose="020F0502020204030204" pitchFamily="34" charset="0"/>
                <a:ea typeface="MS Gothic" panose="020B0609070205080204" pitchFamily="49" charset="-128"/>
                <a:cs typeface="Calibri" panose="020F0502020204030204" pitchFamily="34" charset="0"/>
              </a:rPr>
              <a:t>roadmap</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Calibri" panose="020F0502020204030204" pitchFamily="34" charset="0"/>
              </a:rPr>
              <a:t> will inform the strategic implementation of the proposed solution across GB.</a:t>
            </a:r>
          </a:p>
        </p:txBody>
      </p:sp>
      <p:grpSp>
        <p:nvGrpSpPr>
          <p:cNvPr id="25" name="Group 24">
            <a:extLst>
              <a:ext uri="{FF2B5EF4-FFF2-40B4-BE49-F238E27FC236}">
                <a16:creationId xmlns:a16="http://schemas.microsoft.com/office/drawing/2014/main" id="{9D5EDBBD-9F96-F6E2-7B0C-489E419C7280}"/>
              </a:ext>
            </a:extLst>
          </p:cNvPr>
          <p:cNvGrpSpPr/>
          <p:nvPr/>
        </p:nvGrpSpPr>
        <p:grpSpPr>
          <a:xfrm>
            <a:off x="751432" y="2397024"/>
            <a:ext cx="7732167" cy="3908762"/>
            <a:chOff x="751433" y="2397024"/>
            <a:chExt cx="7463110" cy="3908762"/>
          </a:xfrm>
        </p:grpSpPr>
        <p:sp>
          <p:nvSpPr>
            <p:cNvPr id="14" name="TextBox 13">
              <a:extLst>
                <a:ext uri="{FF2B5EF4-FFF2-40B4-BE49-F238E27FC236}">
                  <a16:creationId xmlns:a16="http://schemas.microsoft.com/office/drawing/2014/main" id="{52B1F7EF-4FCD-3D5F-A822-30A1F8776804}"/>
                </a:ext>
              </a:extLst>
            </p:cNvPr>
            <p:cNvSpPr txBox="1"/>
            <p:nvPr/>
          </p:nvSpPr>
          <p:spPr>
            <a:xfrm>
              <a:off x="751433" y="2397024"/>
              <a:ext cx="7463110" cy="3908762"/>
            </a:xfrm>
            <a:prstGeom prst="rect">
              <a:avLst/>
            </a:prstGeom>
            <a:noFill/>
          </p:spPr>
          <p:txBody>
            <a:bodyPr wrap="square">
              <a:spAutoFit/>
            </a:bodyPr>
            <a:lstStyle/>
            <a:p>
              <a:pPr marL="0" marR="0" lvl="0" indent="0" algn="just" defTabSz="914400" rtl="0" eaLnBrk="1" fontAlgn="auto" latinLnBrk="0" hangingPunct="1">
                <a:lnSpc>
                  <a:spcPct val="100000"/>
                </a:lnSpc>
                <a:spcBef>
                  <a:spcPts val="600"/>
                </a:spcBef>
                <a:spcAft>
                  <a:spcPts val="600"/>
                </a:spcAft>
                <a:buClrTx/>
                <a:buSzTx/>
                <a:buFontTx/>
                <a:buNone/>
                <a:tabLst/>
                <a:defRPr/>
              </a:pPr>
              <a:r>
                <a:rPr kumimoji="0" lang="en-GB" sz="1800" b="1" i="0" u="sng"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Calibri" panose="020F0502020204030204" pitchFamily="34" charset="0"/>
                </a:rPr>
                <a:t>Feasibility Study</a:t>
              </a:r>
              <a:r>
                <a:rPr kumimoji="0" lang="en-GB" sz="1800" b="1"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Calibri" panose="020F0502020204030204" pitchFamily="34" charset="0"/>
                </a:rPr>
                <a:t>:</a:t>
              </a:r>
            </a:p>
            <a:p>
              <a:pPr marL="285750" marR="0" lvl="0" indent="-285750" algn="just" defTabSz="914400" rtl="0" eaLnBrk="1" fontAlgn="auto" latinLnBrk="0" hangingPunct="1">
                <a:lnSpc>
                  <a:spcPct val="100000"/>
                </a:lnSpc>
                <a:spcBef>
                  <a:spcPts val="60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Gather background info </a:t>
              </a:r>
              <a:r>
                <a:rPr kumimoji="0" lang="en-GB" sz="14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(industry trends, regulatory environment, market dynamics, existing billing and settlement practices, key stakeholder requirements).</a:t>
              </a:r>
            </a:p>
            <a:p>
              <a:pPr marL="285750" marR="0" lvl="0" indent="-285750" algn="just" defTabSz="914400" rtl="0" eaLnBrk="1" fontAlgn="auto" latinLnBrk="0" hangingPunct="1">
                <a:lnSpc>
                  <a:spcPct val="100000"/>
                </a:lnSpc>
                <a:spcBef>
                  <a:spcPts val="60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Feasibility analysis; </a:t>
              </a:r>
            </a:p>
            <a:p>
              <a:pPr marL="742950" marR="0" lvl="1" indent="-285750" algn="just" defTabSz="914400" rtl="0" eaLnBrk="1" fontAlgn="auto" latinLnBrk="0" hangingPunct="1">
                <a:lnSpc>
                  <a:spcPct val="100000"/>
                </a:lnSpc>
                <a:spcBef>
                  <a:spcPts val="600"/>
                </a:spcBef>
                <a:spcAft>
                  <a:spcPts val="600"/>
                </a:spcAft>
                <a:buClr>
                  <a:srgbClr val="E35205"/>
                </a:buClr>
                <a:buSzTx/>
                <a:buFont typeface="Courier New" panose="02070309020205020404" pitchFamily="49" charset="0"/>
                <a:buChar char="o"/>
                <a:tabLst/>
                <a:defRPr/>
              </a:pPr>
              <a:r>
                <a:rPr kumimoji="0" lang="en-GB" sz="14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Technical</a:t>
              </a:r>
            </a:p>
            <a:p>
              <a:pPr marL="742950" marR="0" lvl="1" indent="-285750" algn="just" defTabSz="914400" rtl="0" eaLnBrk="1" fontAlgn="auto" latinLnBrk="0" hangingPunct="1">
                <a:lnSpc>
                  <a:spcPct val="100000"/>
                </a:lnSpc>
                <a:spcBef>
                  <a:spcPts val="600"/>
                </a:spcBef>
                <a:spcAft>
                  <a:spcPts val="600"/>
                </a:spcAft>
                <a:buClr>
                  <a:srgbClr val="E35205"/>
                </a:buClr>
                <a:buSzTx/>
                <a:buFont typeface="Courier New" panose="02070309020205020404" pitchFamily="49" charset="0"/>
                <a:buChar char="o"/>
                <a:tabLst/>
                <a:defRPr/>
              </a:pPr>
              <a:r>
                <a:rPr kumimoji="0" lang="en-GB" sz="14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Economic</a:t>
              </a:r>
            </a:p>
            <a:p>
              <a:pPr marL="285750" marR="0" lvl="0" indent="-285750" algn="just" defTabSz="914400" rtl="0" eaLnBrk="1" fontAlgn="auto" latinLnBrk="0" hangingPunct="1">
                <a:lnSpc>
                  <a:spcPct val="100000"/>
                </a:lnSpc>
                <a:spcBef>
                  <a:spcPts val="600"/>
                </a:spcBef>
                <a:spcAft>
                  <a:spcPts val="60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Risk assessment, mitigation strategies and contingency plans.</a:t>
              </a:r>
            </a:p>
            <a:p>
              <a:pPr marL="0" marR="0" lvl="0" indent="0" algn="just" defTabSz="914400" rtl="0" eaLnBrk="1" fontAlgn="auto" latinLnBrk="0" hangingPunct="1">
                <a:lnSpc>
                  <a:spcPct val="100000"/>
                </a:lnSpc>
                <a:spcBef>
                  <a:spcPts val="600"/>
                </a:spcBef>
                <a:spcAft>
                  <a:spcPts val="600"/>
                </a:spcAft>
                <a:buClr>
                  <a:srgbClr val="E35205"/>
                </a:buClr>
                <a:buSzTx/>
                <a:buFontTx/>
                <a:buNone/>
                <a:tabLst/>
                <a:defRPr/>
              </a:pPr>
              <a:r>
                <a:rPr kumimoji="0" lang="en-GB" sz="1800" b="1" i="0" u="sng"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Road Map:</a:t>
              </a:r>
            </a:p>
            <a:p>
              <a:pPr marL="285750" marR="0" lvl="0" indent="-285750" algn="just" defTabSz="914400" rtl="0" eaLnBrk="1" fontAlgn="auto" latinLnBrk="0" hangingPunct="1">
                <a:lnSpc>
                  <a:spcPct val="100000"/>
                </a:lnSpc>
                <a:spcBef>
                  <a:spcPts val="600"/>
                </a:spcBef>
                <a:spcAft>
                  <a:spcPts val="600"/>
                </a:spcAft>
                <a:buClr>
                  <a:srgbClr val="E35205"/>
                </a:buClr>
                <a:buSzTx/>
                <a:buFont typeface="Arial" panose="020B0604020202020204" pitchFamily="34" charset="0"/>
                <a:buChar char="•"/>
                <a:tabLst/>
                <a:defRPr/>
              </a:pPr>
              <a:endParaRPr kumimoji="0" lang="en-GB" sz="1800" b="1" i="0" u="sng"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endParaRPr>
            </a:p>
            <a:p>
              <a:pPr marL="342900" marR="0" lvl="0" indent="-342900" algn="just" defTabSz="914400" rtl="0" eaLnBrk="1" fontAlgn="auto" latinLnBrk="0" hangingPunct="1">
                <a:lnSpc>
                  <a:spcPct val="100000"/>
                </a:lnSpc>
                <a:spcBef>
                  <a:spcPts val="600"/>
                </a:spcBef>
                <a:spcAft>
                  <a:spcPts val="600"/>
                </a:spcAft>
                <a:buClr>
                  <a:srgbClr val="E35205"/>
                </a:buClr>
                <a:buSzTx/>
                <a:buFont typeface="Arial" panose="020B0604020202020204" pitchFamily="34" charset="0"/>
                <a:buChar char="•"/>
                <a:tabLst/>
                <a:defRPr/>
              </a:pPr>
              <a:endPar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endParaRPr>
            </a:p>
          </p:txBody>
        </p:sp>
        <p:sp>
          <p:nvSpPr>
            <p:cNvPr id="23" name="TextBox 22">
              <a:extLst>
                <a:ext uri="{FF2B5EF4-FFF2-40B4-BE49-F238E27FC236}">
                  <a16:creationId xmlns:a16="http://schemas.microsoft.com/office/drawing/2014/main" id="{5A67F67C-9DEE-D749-D6AB-F5E9DCBBF300}"/>
                </a:ext>
              </a:extLst>
            </p:cNvPr>
            <p:cNvSpPr txBox="1"/>
            <p:nvPr/>
          </p:nvSpPr>
          <p:spPr>
            <a:xfrm>
              <a:off x="2120549" y="3878616"/>
              <a:ext cx="6093994" cy="677108"/>
            </a:xfrm>
            <a:prstGeom prst="rect">
              <a:avLst/>
            </a:prstGeom>
            <a:noFill/>
          </p:spPr>
          <p:txBody>
            <a:bodyPr wrap="square">
              <a:spAutoFit/>
            </a:bodyPr>
            <a:lstStyle/>
            <a:p>
              <a:pPr marL="742950" marR="0" lvl="1" indent="-285750" algn="just" defTabSz="914400" rtl="0" eaLnBrk="1" fontAlgn="auto" latinLnBrk="0" hangingPunct="1">
                <a:lnSpc>
                  <a:spcPct val="100000"/>
                </a:lnSpc>
                <a:spcBef>
                  <a:spcPts val="600"/>
                </a:spcBef>
                <a:spcAft>
                  <a:spcPts val="600"/>
                </a:spcAft>
                <a:buClr>
                  <a:srgbClr val="E35205"/>
                </a:buClr>
                <a:buSzTx/>
                <a:buFont typeface="Courier New" panose="02070309020205020404" pitchFamily="49" charset="0"/>
                <a:buChar char="o"/>
                <a:tabLst/>
                <a:defRPr/>
              </a:pPr>
              <a:r>
                <a:rPr kumimoji="0" lang="en-GB" sz="14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Operational</a:t>
              </a:r>
            </a:p>
            <a:p>
              <a:pPr marL="742950" marR="0" lvl="1" indent="-285750" algn="just" defTabSz="914400" rtl="0" eaLnBrk="1" fontAlgn="auto" latinLnBrk="0" hangingPunct="1">
                <a:lnSpc>
                  <a:spcPct val="100000"/>
                </a:lnSpc>
                <a:spcBef>
                  <a:spcPts val="600"/>
                </a:spcBef>
                <a:spcAft>
                  <a:spcPts val="600"/>
                </a:spcAft>
                <a:buClr>
                  <a:srgbClr val="E35205"/>
                </a:buClr>
                <a:buSzTx/>
                <a:buFont typeface="Courier New" panose="02070309020205020404" pitchFamily="49" charset="0"/>
                <a:buChar char="o"/>
                <a:tabLst/>
                <a:defRPr/>
              </a:pPr>
              <a:r>
                <a:rPr kumimoji="0" lang="en-GB" sz="14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Legal &amp; Regulatory</a:t>
              </a:r>
            </a:p>
          </p:txBody>
        </p:sp>
      </p:grpSp>
      <p:grpSp>
        <p:nvGrpSpPr>
          <p:cNvPr id="35" name="Group 34">
            <a:extLst>
              <a:ext uri="{FF2B5EF4-FFF2-40B4-BE49-F238E27FC236}">
                <a16:creationId xmlns:a16="http://schemas.microsoft.com/office/drawing/2014/main" id="{1CC44A3F-C40A-54C1-CDE5-D81B734EF6E1}"/>
              </a:ext>
            </a:extLst>
          </p:cNvPr>
          <p:cNvGrpSpPr/>
          <p:nvPr/>
        </p:nvGrpSpPr>
        <p:grpSpPr>
          <a:xfrm>
            <a:off x="916951" y="5514044"/>
            <a:ext cx="10424083" cy="856295"/>
            <a:chOff x="916951" y="5450436"/>
            <a:chExt cx="10424083" cy="856295"/>
          </a:xfrm>
        </p:grpSpPr>
        <p:sp>
          <p:nvSpPr>
            <p:cNvPr id="26" name="Rectangle: Rounded Corners 25">
              <a:extLst>
                <a:ext uri="{FF2B5EF4-FFF2-40B4-BE49-F238E27FC236}">
                  <a16:creationId xmlns:a16="http://schemas.microsoft.com/office/drawing/2014/main" id="{044678CE-ECF0-C2F3-36C8-A3A2872418F9}"/>
                </a:ext>
              </a:extLst>
            </p:cNvPr>
            <p:cNvSpPr/>
            <p:nvPr/>
          </p:nvSpPr>
          <p:spPr>
            <a:xfrm>
              <a:off x="916951"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Rectangle: Rounded Corners 26">
              <a:extLst>
                <a:ext uri="{FF2B5EF4-FFF2-40B4-BE49-F238E27FC236}">
                  <a16:creationId xmlns:a16="http://schemas.microsoft.com/office/drawing/2014/main" id="{F8136624-A3B5-A58A-D963-B6DCAD8E8B81}"/>
                </a:ext>
              </a:extLst>
            </p:cNvPr>
            <p:cNvSpPr/>
            <p:nvPr/>
          </p:nvSpPr>
          <p:spPr>
            <a:xfrm>
              <a:off x="2250118"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Rounded Corners 27">
              <a:extLst>
                <a:ext uri="{FF2B5EF4-FFF2-40B4-BE49-F238E27FC236}">
                  <a16:creationId xmlns:a16="http://schemas.microsoft.com/office/drawing/2014/main" id="{BB1EA032-C217-3F77-1912-F316FC266F1F}"/>
                </a:ext>
              </a:extLst>
            </p:cNvPr>
            <p:cNvSpPr/>
            <p:nvPr/>
          </p:nvSpPr>
          <p:spPr>
            <a:xfrm>
              <a:off x="3583285"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9" name="Rectangle: Rounded Corners 28">
              <a:extLst>
                <a:ext uri="{FF2B5EF4-FFF2-40B4-BE49-F238E27FC236}">
                  <a16:creationId xmlns:a16="http://schemas.microsoft.com/office/drawing/2014/main" id="{1A835A26-C46C-1F89-25D5-03042B9B0A6F}"/>
                </a:ext>
              </a:extLst>
            </p:cNvPr>
            <p:cNvSpPr/>
            <p:nvPr/>
          </p:nvSpPr>
          <p:spPr>
            <a:xfrm>
              <a:off x="4916452"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Rectangle: Rounded Corners 29">
              <a:extLst>
                <a:ext uri="{FF2B5EF4-FFF2-40B4-BE49-F238E27FC236}">
                  <a16:creationId xmlns:a16="http://schemas.microsoft.com/office/drawing/2014/main" id="{475015A6-6FF0-5C95-B489-CE74D65B611D}"/>
                </a:ext>
              </a:extLst>
            </p:cNvPr>
            <p:cNvSpPr/>
            <p:nvPr/>
          </p:nvSpPr>
          <p:spPr>
            <a:xfrm>
              <a:off x="6249619"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Rectangle: Rounded Corners 30">
              <a:extLst>
                <a:ext uri="{FF2B5EF4-FFF2-40B4-BE49-F238E27FC236}">
                  <a16:creationId xmlns:a16="http://schemas.microsoft.com/office/drawing/2014/main" id="{5BD9905D-279D-F83D-7723-F196928ED663}"/>
                </a:ext>
              </a:extLst>
            </p:cNvPr>
            <p:cNvSpPr/>
            <p:nvPr/>
          </p:nvSpPr>
          <p:spPr>
            <a:xfrm>
              <a:off x="7582786"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2" name="Rectangle: Rounded Corners 31">
              <a:extLst>
                <a:ext uri="{FF2B5EF4-FFF2-40B4-BE49-F238E27FC236}">
                  <a16:creationId xmlns:a16="http://schemas.microsoft.com/office/drawing/2014/main" id="{9C808686-72E3-2542-AE18-03DF9E576B2C}"/>
                </a:ext>
              </a:extLst>
            </p:cNvPr>
            <p:cNvSpPr/>
            <p:nvPr/>
          </p:nvSpPr>
          <p:spPr>
            <a:xfrm>
              <a:off x="8915953"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Rectangle: Rounded Corners 32">
              <a:extLst>
                <a:ext uri="{FF2B5EF4-FFF2-40B4-BE49-F238E27FC236}">
                  <a16:creationId xmlns:a16="http://schemas.microsoft.com/office/drawing/2014/main" id="{86EFCB38-67EF-7309-7043-533D2210D0E4}"/>
                </a:ext>
              </a:extLst>
            </p:cNvPr>
            <p:cNvSpPr/>
            <p:nvPr/>
          </p:nvSpPr>
          <p:spPr>
            <a:xfrm>
              <a:off x="10249121" y="5450436"/>
              <a:ext cx="1091913" cy="856295"/>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36" name="TextBox 35">
            <a:extLst>
              <a:ext uri="{FF2B5EF4-FFF2-40B4-BE49-F238E27FC236}">
                <a16:creationId xmlns:a16="http://schemas.microsoft.com/office/drawing/2014/main" id="{ECBF7E57-13C4-FE8D-1198-977FCC89D78A}"/>
              </a:ext>
            </a:extLst>
          </p:cNvPr>
          <p:cNvSpPr txBox="1"/>
          <p:nvPr/>
        </p:nvSpPr>
        <p:spPr>
          <a:xfrm>
            <a:off x="357809" y="5702175"/>
            <a:ext cx="1754053" cy="492443"/>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Assessment &amp; Planning</a:t>
            </a:r>
          </a:p>
        </p:txBody>
      </p:sp>
      <p:sp>
        <p:nvSpPr>
          <p:cNvPr id="37" name="TextBox 36">
            <a:extLst>
              <a:ext uri="{FF2B5EF4-FFF2-40B4-BE49-F238E27FC236}">
                <a16:creationId xmlns:a16="http://schemas.microsoft.com/office/drawing/2014/main" id="{57BAEABE-EA7D-ABA7-A903-79918E366CAE}"/>
              </a:ext>
            </a:extLst>
          </p:cNvPr>
          <p:cNvSpPr txBox="1"/>
          <p:nvPr/>
        </p:nvSpPr>
        <p:spPr>
          <a:xfrm>
            <a:off x="1690976" y="5702141"/>
            <a:ext cx="1754053" cy="492443"/>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Technology Selection</a:t>
            </a:r>
          </a:p>
        </p:txBody>
      </p:sp>
      <p:sp>
        <p:nvSpPr>
          <p:cNvPr id="38" name="TextBox 37">
            <a:extLst>
              <a:ext uri="{FF2B5EF4-FFF2-40B4-BE49-F238E27FC236}">
                <a16:creationId xmlns:a16="http://schemas.microsoft.com/office/drawing/2014/main" id="{2D11DCDE-3518-E82E-5D5F-A7F820165E75}"/>
              </a:ext>
            </a:extLst>
          </p:cNvPr>
          <p:cNvSpPr txBox="1"/>
          <p:nvPr/>
        </p:nvSpPr>
        <p:spPr>
          <a:xfrm>
            <a:off x="3034045" y="5694190"/>
            <a:ext cx="1754053" cy="492443"/>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Design &amp; Development</a:t>
            </a:r>
          </a:p>
        </p:txBody>
      </p:sp>
      <p:sp>
        <p:nvSpPr>
          <p:cNvPr id="39" name="TextBox 38">
            <a:extLst>
              <a:ext uri="{FF2B5EF4-FFF2-40B4-BE49-F238E27FC236}">
                <a16:creationId xmlns:a16="http://schemas.microsoft.com/office/drawing/2014/main" id="{9A6975F9-5409-6E65-2573-B477C75FC4E5}"/>
              </a:ext>
            </a:extLst>
          </p:cNvPr>
          <p:cNvSpPr txBox="1"/>
          <p:nvPr/>
        </p:nvSpPr>
        <p:spPr>
          <a:xfrm>
            <a:off x="4357926" y="5702141"/>
            <a:ext cx="1754053" cy="492443"/>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Regulatory Compliance</a:t>
            </a:r>
          </a:p>
        </p:txBody>
      </p:sp>
      <p:sp>
        <p:nvSpPr>
          <p:cNvPr id="40" name="TextBox 39">
            <a:extLst>
              <a:ext uri="{FF2B5EF4-FFF2-40B4-BE49-F238E27FC236}">
                <a16:creationId xmlns:a16="http://schemas.microsoft.com/office/drawing/2014/main" id="{45A66012-F638-AB91-8D7D-32563BBEBCB2}"/>
              </a:ext>
            </a:extLst>
          </p:cNvPr>
          <p:cNvSpPr txBox="1"/>
          <p:nvPr/>
        </p:nvSpPr>
        <p:spPr>
          <a:xfrm>
            <a:off x="5662820" y="5787452"/>
            <a:ext cx="1832831" cy="292388"/>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Deployment</a:t>
            </a:r>
          </a:p>
        </p:txBody>
      </p:sp>
      <p:sp>
        <p:nvSpPr>
          <p:cNvPr id="41" name="TextBox 40">
            <a:extLst>
              <a:ext uri="{FF2B5EF4-FFF2-40B4-BE49-F238E27FC236}">
                <a16:creationId xmlns:a16="http://schemas.microsoft.com/office/drawing/2014/main" id="{7ECAA9CF-B7CE-0DB0-7664-D98F2C8A3330}"/>
              </a:ext>
            </a:extLst>
          </p:cNvPr>
          <p:cNvSpPr txBox="1"/>
          <p:nvPr/>
        </p:nvSpPr>
        <p:spPr>
          <a:xfrm>
            <a:off x="7095512" y="5699590"/>
            <a:ext cx="1615595" cy="492443"/>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Monitoring &amp; Optimisation</a:t>
            </a:r>
          </a:p>
        </p:txBody>
      </p:sp>
      <p:sp>
        <p:nvSpPr>
          <p:cNvPr id="42" name="TextBox 41">
            <a:extLst>
              <a:ext uri="{FF2B5EF4-FFF2-40B4-BE49-F238E27FC236}">
                <a16:creationId xmlns:a16="http://schemas.microsoft.com/office/drawing/2014/main" id="{F16AC0B7-3731-68DC-85BC-920040823A48}"/>
              </a:ext>
            </a:extLst>
          </p:cNvPr>
          <p:cNvSpPr txBox="1"/>
          <p:nvPr/>
        </p:nvSpPr>
        <p:spPr>
          <a:xfrm>
            <a:off x="8326365" y="5589771"/>
            <a:ext cx="1832831" cy="692497"/>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Training &amp; Change Management</a:t>
            </a:r>
          </a:p>
        </p:txBody>
      </p:sp>
      <p:sp>
        <p:nvSpPr>
          <p:cNvPr id="43" name="TextBox 42">
            <a:extLst>
              <a:ext uri="{FF2B5EF4-FFF2-40B4-BE49-F238E27FC236}">
                <a16:creationId xmlns:a16="http://schemas.microsoft.com/office/drawing/2014/main" id="{7F0F5743-061E-AE2C-4F96-A90CBBF5A777}"/>
              </a:ext>
            </a:extLst>
          </p:cNvPr>
          <p:cNvSpPr txBox="1"/>
          <p:nvPr/>
        </p:nvSpPr>
        <p:spPr>
          <a:xfrm>
            <a:off x="9656299" y="5610321"/>
            <a:ext cx="1832831" cy="692497"/>
          </a:xfrm>
          <a:prstGeom prst="rect">
            <a:avLst/>
          </a:prstGeom>
          <a:noFill/>
        </p:spPr>
        <p:txBody>
          <a:bodyPr wrap="square">
            <a:spAutoFit/>
          </a:bodyPr>
          <a:lstStyle/>
          <a:p>
            <a:pPr marL="457200" marR="0" lvl="1" indent="0" algn="ctr" defTabSz="914400" rtl="0" eaLnBrk="1" fontAlgn="auto" latinLnBrk="0" hangingPunct="1">
              <a:lnSpc>
                <a:spcPct val="100000"/>
              </a:lnSpc>
              <a:spcBef>
                <a:spcPts val="600"/>
              </a:spcBef>
              <a:spcAft>
                <a:spcPts val="600"/>
              </a:spcAft>
              <a:buClr>
                <a:srgbClr val="E35205"/>
              </a:buClr>
              <a:buSzTx/>
              <a:buFontTx/>
              <a:buNone/>
              <a:tabLst/>
              <a:defRPr/>
            </a:pPr>
            <a:r>
              <a:rPr kumimoji="0" lang="en-GB" sz="1300" b="1" i="0" u="none" strike="noStrike" kern="1200" cap="none" spc="0" normalizeH="0" baseline="0" noProof="0">
                <a:ln>
                  <a:noFill/>
                </a:ln>
                <a:solidFill>
                  <a:prstClr val="white"/>
                </a:solidFill>
                <a:effectLst/>
                <a:uLnTx/>
                <a:uFillTx/>
                <a:latin typeface="Calibri" panose="020F0502020204030204" pitchFamily="34" charset="0"/>
                <a:ea typeface="MS Gothic" panose="020B0609070205080204" pitchFamily="49" charset="-128"/>
                <a:cs typeface="Times New Roman" panose="02020603050405020304" pitchFamily="18" charset="0"/>
              </a:rPr>
              <a:t>Continuous Evaluation &amp; Adaptation</a:t>
            </a:r>
          </a:p>
        </p:txBody>
      </p:sp>
    </p:spTree>
    <p:extLst>
      <p:ext uri="{BB962C8B-B14F-4D97-AF65-F5344CB8AC3E}">
        <p14:creationId xmlns:p14="http://schemas.microsoft.com/office/powerpoint/2010/main" val="268035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D82C5D7-1181-3D2A-4227-93A057D319D3}"/>
              </a:ext>
            </a:extLst>
          </p:cNvPr>
          <p:cNvPicPr>
            <a:picLocks noGrp="1" noRot="1" noChangeAspect="1" noMove="1" noResize="1" noEditPoints="1" noAdjustHandles="1" noChangeArrowheads="1" noChangeShapeType="1" noCrop="1"/>
          </p:cNvPicPr>
          <p:nvPr/>
        </p:nvPicPr>
        <p:blipFill>
          <a:blip r:embed="rId3"/>
          <a:stretch>
            <a:fillRect/>
          </a:stretch>
        </p:blipFill>
        <p:spPr>
          <a:xfrm>
            <a:off x="0" y="-1781"/>
            <a:ext cx="12192000" cy="6858000"/>
          </a:xfrm>
          <a:prstGeom prst="rect">
            <a:avLst/>
          </a:prstGeom>
        </p:spPr>
      </p:pic>
      <p:sp>
        <p:nvSpPr>
          <p:cNvPr id="34" name="Rectangle 33">
            <a:extLst>
              <a:ext uri="{FF2B5EF4-FFF2-40B4-BE49-F238E27FC236}">
                <a16:creationId xmlns:a16="http://schemas.microsoft.com/office/drawing/2014/main" id="{3DE6309C-2D33-FD7E-EB31-4C8738D0889F}"/>
              </a:ext>
            </a:extLst>
          </p:cNvPr>
          <p:cNvSpPr>
            <a:spLocks noGrp="1" noRot="1" noMove="1" noResize="1" noEditPoints="1" noAdjustHandles="1" noChangeArrowheads="1" noChangeShapeType="1"/>
          </p:cNvSpPr>
          <p:nvPr/>
        </p:nvSpPr>
        <p:spPr>
          <a:xfrm>
            <a:off x="244707" y="411073"/>
            <a:ext cx="11742447" cy="6157478"/>
          </a:xfrm>
          <a:prstGeom prst="rect">
            <a:avLst/>
          </a:prstGeom>
          <a:solidFill>
            <a:schemeClr val="bg1">
              <a:lumMod val="9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Slide Number Placeholder 2">
            <a:extLst>
              <a:ext uri="{FF2B5EF4-FFF2-40B4-BE49-F238E27FC236}">
                <a16:creationId xmlns:a16="http://schemas.microsoft.com/office/drawing/2014/main" id="{48626CE0-B115-4472-56B0-8A9223DE527C}"/>
              </a:ext>
            </a:extLst>
          </p:cNvPr>
          <p:cNvSpPr>
            <a:spLocks noGrp="1"/>
          </p:cNvSpPr>
          <p:nvPr>
            <p:ph type="sldNum" sz="quarter" idx="12"/>
          </p:nvPr>
        </p:nvSpPr>
        <p:spPr>
          <a:xfrm>
            <a:off x="11552965" y="6523888"/>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sp>
        <p:nvSpPr>
          <p:cNvPr id="8" name="Title 7">
            <a:extLst>
              <a:ext uri="{FF2B5EF4-FFF2-40B4-BE49-F238E27FC236}">
                <a16:creationId xmlns:a16="http://schemas.microsoft.com/office/drawing/2014/main" id="{ED6552BC-6782-7646-97D1-4B58991D1DC3}"/>
              </a:ext>
            </a:extLst>
          </p:cNvPr>
          <p:cNvSpPr>
            <a:spLocks noGrp="1"/>
          </p:cNvSpPr>
          <p:nvPr>
            <p:ph type="title"/>
          </p:nvPr>
        </p:nvSpPr>
        <p:spPr>
          <a:xfrm>
            <a:off x="783323" y="773130"/>
            <a:ext cx="10657416" cy="648855"/>
          </a:xfrm>
        </p:spPr>
        <p:txBody>
          <a:bodyPr/>
          <a:lstStyle/>
          <a:p>
            <a:r>
              <a:rPr lang="en-GB" sz="3600">
                <a:solidFill>
                  <a:schemeClr val="accent2"/>
                </a:solidFill>
              </a:rPr>
              <a:t>WP 4 – Rollout Strategy for a Demonstration</a:t>
            </a:r>
          </a:p>
        </p:txBody>
      </p:sp>
      <p:cxnSp>
        <p:nvCxnSpPr>
          <p:cNvPr id="10" name="Straight Connector 9">
            <a:extLst>
              <a:ext uri="{FF2B5EF4-FFF2-40B4-BE49-F238E27FC236}">
                <a16:creationId xmlns:a16="http://schemas.microsoft.com/office/drawing/2014/main" id="{E8ED20C0-7B60-A818-99A5-3FD343700935}"/>
              </a:ext>
            </a:extLst>
          </p:cNvPr>
          <p:cNvCxnSpPr>
            <a:cxnSpLocks/>
          </p:cNvCxnSpPr>
          <p:nvPr/>
        </p:nvCxnSpPr>
        <p:spPr>
          <a:xfrm>
            <a:off x="842632" y="1340960"/>
            <a:ext cx="8284590" cy="0"/>
          </a:xfrm>
          <a:prstGeom prst="line">
            <a:avLst/>
          </a:prstGeom>
          <a:noFill/>
          <a:ln w="19050" cap="flat" cmpd="sng" algn="ctr">
            <a:solidFill>
              <a:srgbClr val="E35205">
                <a:shade val="95000"/>
                <a:satMod val="105000"/>
              </a:srgbClr>
            </a:solidFill>
            <a:prstDash val="solid"/>
          </a:ln>
          <a:effectLst/>
        </p:spPr>
      </p:cxnSp>
      <p:sp>
        <p:nvSpPr>
          <p:cNvPr id="22" name="TextBox 21">
            <a:extLst>
              <a:ext uri="{FF2B5EF4-FFF2-40B4-BE49-F238E27FC236}">
                <a16:creationId xmlns:a16="http://schemas.microsoft.com/office/drawing/2014/main" id="{50A736E1-71AB-0DD5-0D62-BA23576C4C5C}"/>
              </a:ext>
            </a:extLst>
          </p:cNvPr>
          <p:cNvSpPr txBox="1"/>
          <p:nvPr/>
        </p:nvSpPr>
        <p:spPr>
          <a:xfrm>
            <a:off x="783321" y="1706259"/>
            <a:ext cx="10610661" cy="4960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Arial" panose="020B0604020202020204" pitchFamily="34" charset="0"/>
                <a:cs typeface="+mn-cs"/>
              </a:rPr>
              <a:t>Development of a </a:t>
            </a:r>
            <a:r>
              <a:rPr kumimoji="0" lang="en-GB" sz="2000" b="1" i="0" u="none" strike="noStrike" kern="1200" cap="none" spc="0" normalizeH="0" baseline="0" noProof="0">
                <a:ln>
                  <a:noFill/>
                </a:ln>
                <a:solidFill>
                  <a:srgbClr val="E35205"/>
                </a:solidFill>
                <a:effectLst/>
                <a:uLnTx/>
                <a:uFillTx/>
                <a:latin typeface="Calibri" panose="020F0502020204030204" pitchFamily="34" charset="0"/>
                <a:ea typeface="Arial" panose="020B0604020202020204" pitchFamily="34" charset="0"/>
                <a:cs typeface="+mn-cs"/>
              </a:rPr>
              <a:t>Rollout Strategy </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Arial" panose="020B0604020202020204" pitchFamily="34" charset="0"/>
                <a:cs typeface="+mn-cs"/>
              </a:rPr>
              <a:t>for a potential demonstration of the solution defined as the most feasible option in WP3. Using the outputs of WP1, WP2 and WP3, the most effective approach to demonstrate the solution will be selected.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a:ln>
                  <a:noFill/>
                </a:ln>
                <a:solidFill>
                  <a:srgbClr val="002249"/>
                </a:solidFill>
                <a:effectLst/>
                <a:uLnTx/>
                <a:uFillTx/>
                <a:latin typeface="Calibri" panose="020F0502020204030204" pitchFamily="34" charset="0"/>
                <a:ea typeface="+mn-ea"/>
                <a:cs typeface="+mn-cs"/>
              </a:rPr>
              <a:t>Key considerations will include</a:t>
            </a: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n-ea"/>
              <a:cs typeface="+mn-cs"/>
            </a:endParaRP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Asset and Infrastructure Utilisation</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Site Selection</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Risk Mitigation</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Data Requirements</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Gas Supply</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Digital Twin approach</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Monitoring and Validation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n-ea"/>
              <a:cs typeface="+mn-cs"/>
            </a:endParaRPr>
          </a:p>
        </p:txBody>
      </p:sp>
      <p:sp>
        <p:nvSpPr>
          <p:cNvPr id="24" name="TextBox 23">
            <a:extLst>
              <a:ext uri="{FF2B5EF4-FFF2-40B4-BE49-F238E27FC236}">
                <a16:creationId xmlns:a16="http://schemas.microsoft.com/office/drawing/2014/main" id="{1E3E43AE-8F37-88D7-3585-AEFF44858074}"/>
              </a:ext>
            </a:extLst>
          </p:cNvPr>
          <p:cNvSpPr txBox="1"/>
          <p:nvPr/>
        </p:nvSpPr>
        <p:spPr>
          <a:xfrm>
            <a:off x="4123250" y="3430444"/>
            <a:ext cx="6096000" cy="2782300"/>
          </a:xfrm>
          <a:prstGeom prst="rect">
            <a:avLst/>
          </a:prstGeom>
          <a:noFill/>
        </p:spPr>
        <p:txBody>
          <a:bodyPr wrap="square">
            <a:spAutoFit/>
          </a:bodyPr>
          <a:lstStyle/>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Adherence to Regulation/Regulatory Change  </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Requirements</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Stakeholder Communication</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Safety Measures </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Alignment with Government Strategy and Policy</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Cost Estimation</a:t>
            </a:r>
          </a:p>
          <a:p>
            <a:pPr marL="342900" marR="0" lvl="0" indent="-342900" algn="just" defTabSz="914400" rtl="0" eaLnBrk="1" fontAlgn="auto" latinLnBrk="0" hangingPunct="1">
              <a:lnSpc>
                <a:spcPct val="120000"/>
              </a:lnSpc>
              <a:spcBef>
                <a:spcPts val="0"/>
              </a:spcBef>
              <a:spcAft>
                <a:spcPts val="1000"/>
              </a:spcAft>
              <a:buClr>
                <a:srgbClr val="E35205"/>
              </a:buClr>
              <a:buSzTx/>
              <a:buFont typeface="Arial" panose="020B0604020202020204" pitchFamily="34" charset="0"/>
              <a:buChar char="•"/>
              <a:tabLst/>
              <a:defRPr/>
            </a:pPr>
            <a:r>
              <a:rPr kumimoji="0" lang="en-GB" sz="15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Customer Engagement</a:t>
            </a:r>
          </a:p>
        </p:txBody>
      </p:sp>
      <p:pic>
        <p:nvPicPr>
          <p:cNvPr id="4" name="Picture 3" descr="BIP chooses Logitech's Tap and Rally Plus for its Microsoft Teams Rooms  Deployment">
            <a:extLst>
              <a:ext uri="{FF2B5EF4-FFF2-40B4-BE49-F238E27FC236}">
                <a16:creationId xmlns:a16="http://schemas.microsoft.com/office/drawing/2014/main" id="{40AD2918-642E-48C7-91AF-14BE56393C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1539" y="837121"/>
            <a:ext cx="801474" cy="559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337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raining Programs Not Working: 4 Signs - eLearning Industry">
            <a:extLst>
              <a:ext uri="{FF2B5EF4-FFF2-40B4-BE49-F238E27FC236}">
                <a16:creationId xmlns:a16="http://schemas.microsoft.com/office/drawing/2014/main" id="{203E5AF9-9148-A69A-81A7-531D8FD857B6}"/>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804" y="0"/>
            <a:ext cx="12193803" cy="6858000"/>
          </a:xfrm>
          <a:prstGeom prst="rect">
            <a:avLst/>
          </a:prstGeom>
          <a:noFill/>
          <a:extLst>
            <a:ext uri="{909E8E84-426E-40DD-AFC4-6F175D3DCCD1}">
              <a14:hiddenFill xmlns:a14="http://schemas.microsoft.com/office/drawing/2010/main">
                <a:solidFill>
                  <a:srgbClr val="FFFFFF"/>
                </a:solidFill>
              </a14:hiddenFill>
            </a:ext>
          </a:extLst>
        </p:spPr>
      </p:pic>
      <p:sp>
        <p:nvSpPr>
          <p:cNvPr id="34" name="Rectangle 33">
            <a:extLst>
              <a:ext uri="{FF2B5EF4-FFF2-40B4-BE49-F238E27FC236}">
                <a16:creationId xmlns:a16="http://schemas.microsoft.com/office/drawing/2014/main" id="{3DE6309C-2D33-FD7E-EB31-4C8738D0889F}"/>
              </a:ext>
            </a:extLst>
          </p:cNvPr>
          <p:cNvSpPr>
            <a:spLocks noGrp="1" noRot="1" noMove="1" noResize="1" noEditPoints="1" noAdjustHandles="1" noChangeArrowheads="1" noChangeShapeType="1"/>
          </p:cNvSpPr>
          <p:nvPr/>
        </p:nvSpPr>
        <p:spPr>
          <a:xfrm>
            <a:off x="244707" y="411073"/>
            <a:ext cx="11742447" cy="6157478"/>
          </a:xfrm>
          <a:prstGeom prst="rect">
            <a:avLst/>
          </a:prstGeom>
          <a:solidFill>
            <a:schemeClr val="bg1">
              <a:lumMod val="9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Slide Number Placeholder 2">
            <a:extLst>
              <a:ext uri="{FF2B5EF4-FFF2-40B4-BE49-F238E27FC236}">
                <a16:creationId xmlns:a16="http://schemas.microsoft.com/office/drawing/2014/main" id="{48626CE0-B115-4472-56B0-8A9223DE527C}"/>
              </a:ext>
            </a:extLst>
          </p:cNvPr>
          <p:cNvSpPr>
            <a:spLocks noGrp="1"/>
          </p:cNvSpPr>
          <p:nvPr>
            <p:ph type="sldNum" sz="quarter" idx="12"/>
          </p:nvPr>
        </p:nvSpPr>
        <p:spPr>
          <a:xfrm>
            <a:off x="11552965" y="6523888"/>
            <a:ext cx="480053" cy="2160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2E11-6DB3-462C-A022-AD4DE7092443}" type="slidenum">
              <a:rPr kumimoji="0" lang="en-GB" sz="1050" b="1" i="0" u="none" strike="noStrike" kern="1200" cap="none" spc="0" normalizeH="0" baseline="0" noProof="0" smtClean="0">
                <a:ln>
                  <a:noFill/>
                </a:ln>
                <a:solidFill>
                  <a:prstClr val="white"/>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050" b="1" i="0" u="none" strike="noStrike" kern="1200" cap="none" spc="0" normalizeH="0" baseline="0" noProof="0">
              <a:ln>
                <a:noFill/>
              </a:ln>
              <a:solidFill>
                <a:prstClr val="white"/>
              </a:solidFill>
              <a:effectLst/>
              <a:uLnTx/>
              <a:uFillTx/>
              <a:latin typeface="Calibri" panose="020F0502020204030204" pitchFamily="34" charset="0"/>
              <a:ea typeface="+mn-ea"/>
              <a:cs typeface="+mn-cs"/>
            </a:endParaRPr>
          </a:p>
        </p:txBody>
      </p:sp>
      <p:sp>
        <p:nvSpPr>
          <p:cNvPr id="8" name="Title 7">
            <a:extLst>
              <a:ext uri="{FF2B5EF4-FFF2-40B4-BE49-F238E27FC236}">
                <a16:creationId xmlns:a16="http://schemas.microsoft.com/office/drawing/2014/main" id="{ED6552BC-6782-7646-97D1-4B58991D1DC3}"/>
              </a:ext>
            </a:extLst>
          </p:cNvPr>
          <p:cNvSpPr>
            <a:spLocks noGrp="1"/>
          </p:cNvSpPr>
          <p:nvPr>
            <p:ph type="title"/>
          </p:nvPr>
        </p:nvSpPr>
        <p:spPr>
          <a:xfrm>
            <a:off x="783323" y="773130"/>
            <a:ext cx="10657416" cy="648855"/>
          </a:xfrm>
        </p:spPr>
        <p:txBody>
          <a:bodyPr/>
          <a:lstStyle/>
          <a:p>
            <a:r>
              <a:rPr lang="en-GB" sz="3600">
                <a:solidFill>
                  <a:schemeClr val="accent2"/>
                </a:solidFill>
              </a:rPr>
              <a:t>WP 5 – Dissemination Process</a:t>
            </a:r>
          </a:p>
        </p:txBody>
      </p:sp>
      <p:cxnSp>
        <p:nvCxnSpPr>
          <p:cNvPr id="10" name="Straight Connector 9">
            <a:extLst>
              <a:ext uri="{FF2B5EF4-FFF2-40B4-BE49-F238E27FC236}">
                <a16:creationId xmlns:a16="http://schemas.microsoft.com/office/drawing/2014/main" id="{E8ED20C0-7B60-A818-99A5-3FD343700935}"/>
              </a:ext>
            </a:extLst>
          </p:cNvPr>
          <p:cNvCxnSpPr>
            <a:cxnSpLocks/>
          </p:cNvCxnSpPr>
          <p:nvPr/>
        </p:nvCxnSpPr>
        <p:spPr>
          <a:xfrm>
            <a:off x="800198" y="1290718"/>
            <a:ext cx="5650447" cy="0"/>
          </a:xfrm>
          <a:prstGeom prst="line">
            <a:avLst/>
          </a:prstGeom>
          <a:noFill/>
          <a:ln w="19050" cap="flat" cmpd="sng" algn="ctr">
            <a:solidFill>
              <a:srgbClr val="E35205">
                <a:shade val="95000"/>
                <a:satMod val="105000"/>
              </a:srgbClr>
            </a:solidFill>
            <a:prstDash val="solid"/>
          </a:ln>
          <a:effectLst/>
        </p:spPr>
      </p:cxnSp>
      <p:pic>
        <p:nvPicPr>
          <p:cNvPr id="5" name="Picture 4" descr="BIP chooses Logitech's Tap and Rally Plus for its Microsoft Teams Rooms  Deployment">
            <a:extLst>
              <a:ext uri="{FF2B5EF4-FFF2-40B4-BE49-F238E27FC236}">
                <a16:creationId xmlns:a16="http://schemas.microsoft.com/office/drawing/2014/main" id="{1DC51A9B-2EF5-79E1-DF35-4C154FBD0B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98139" y="862817"/>
            <a:ext cx="801474" cy="55916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C319A910-771E-DBA8-C30C-CB454E1C882E}"/>
              </a:ext>
            </a:extLst>
          </p:cNvPr>
          <p:cNvSpPr txBox="1"/>
          <p:nvPr/>
        </p:nvSpPr>
        <p:spPr>
          <a:xfrm>
            <a:off x="7965351" y="845555"/>
            <a:ext cx="61239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002249"/>
                </a:solidFill>
                <a:effectLst/>
                <a:uLnTx/>
                <a:uFillTx/>
                <a:latin typeface="Calibri"/>
                <a:ea typeface="+mn-ea"/>
                <a:cs typeface="+mn-cs"/>
              </a:rPr>
              <a:t>+</a:t>
            </a:r>
          </a:p>
        </p:txBody>
      </p:sp>
      <p:grpSp>
        <p:nvGrpSpPr>
          <p:cNvPr id="3" name="Group 2">
            <a:extLst>
              <a:ext uri="{FF2B5EF4-FFF2-40B4-BE49-F238E27FC236}">
                <a16:creationId xmlns:a16="http://schemas.microsoft.com/office/drawing/2014/main" id="{E1D527AA-1134-ECFE-0186-A8C2A97F148D}"/>
              </a:ext>
            </a:extLst>
          </p:cNvPr>
          <p:cNvGrpSpPr/>
          <p:nvPr/>
        </p:nvGrpSpPr>
        <p:grpSpPr>
          <a:xfrm>
            <a:off x="8433679" y="932513"/>
            <a:ext cx="2230728" cy="402568"/>
            <a:chOff x="8158031" y="2752028"/>
            <a:chExt cx="1231226" cy="211545"/>
          </a:xfrm>
        </p:grpSpPr>
        <p:pic>
          <p:nvPicPr>
            <p:cNvPr id="4" name="Picture 3" descr="Correla Ltd - Utility Week Live 2024">
              <a:extLst>
                <a:ext uri="{FF2B5EF4-FFF2-40B4-BE49-F238E27FC236}">
                  <a16:creationId xmlns:a16="http://schemas.microsoft.com/office/drawing/2014/main" id="{F0AC8A35-6F1B-BAB4-7400-C3AF2735821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40892"/>
            <a:stretch/>
          </p:blipFill>
          <p:spPr bwMode="auto">
            <a:xfrm>
              <a:off x="8158031" y="2752028"/>
              <a:ext cx="461208" cy="21154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Correla Ltd - Utility Week Live 2024">
              <a:extLst>
                <a:ext uri="{FF2B5EF4-FFF2-40B4-BE49-F238E27FC236}">
                  <a16:creationId xmlns:a16="http://schemas.microsoft.com/office/drawing/2014/main" id="{2988E8D4-344A-B77F-2FD7-5ACAF2AC002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4864"/>
            <a:stretch/>
          </p:blipFill>
          <p:spPr bwMode="auto">
            <a:xfrm>
              <a:off x="8604506" y="2782812"/>
              <a:ext cx="784751" cy="153066"/>
            </a:xfrm>
            <a:prstGeom prst="rect">
              <a:avLst/>
            </a:prstGeom>
            <a:noFill/>
            <a:extLst>
              <a:ext uri="{909E8E84-426E-40DD-AFC4-6F175D3DCCD1}">
                <a14:hiddenFill xmlns:a14="http://schemas.microsoft.com/office/drawing/2010/main">
                  <a:solidFill>
                    <a:srgbClr val="FFFFFF"/>
                  </a:solidFill>
                </a14:hiddenFill>
              </a:ext>
            </a:extLst>
          </p:spPr>
        </p:pic>
      </p:grpSp>
      <p:sp>
        <p:nvSpPr>
          <p:cNvPr id="17" name="TextBox 16">
            <a:extLst>
              <a:ext uri="{FF2B5EF4-FFF2-40B4-BE49-F238E27FC236}">
                <a16:creationId xmlns:a16="http://schemas.microsoft.com/office/drawing/2014/main" id="{6003667A-9F13-3085-B8E4-B621096EFDD2}"/>
              </a:ext>
            </a:extLst>
          </p:cNvPr>
          <p:cNvSpPr txBox="1"/>
          <p:nvPr/>
        </p:nvSpPr>
        <p:spPr>
          <a:xfrm>
            <a:off x="741931" y="1709597"/>
            <a:ext cx="10927986" cy="45582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The </a:t>
            </a:r>
            <a:r>
              <a:rPr kumimoji="0" lang="en-GB" sz="2000" b="1" i="0" u="none" strike="noStrike" kern="1200" cap="none" spc="0" normalizeH="0" baseline="0" noProof="0">
                <a:ln>
                  <a:noFill/>
                </a:ln>
                <a:solidFill>
                  <a:schemeClr val="accent1"/>
                </a:solidFill>
                <a:effectLst/>
                <a:uLnTx/>
                <a:uFillTx/>
                <a:latin typeface="Calibri" panose="020F0502020204030204" pitchFamily="34" charset="0"/>
                <a:ea typeface="MS Gothic" panose="020B0609070205080204" pitchFamily="49" charset="-128"/>
                <a:cs typeface="Times New Roman" panose="02020603050405020304" pitchFamily="18" charset="0"/>
              </a:rPr>
              <a:t>engagement and </a:t>
            </a:r>
            <a:r>
              <a:rPr kumimoji="0" lang="en-GB" sz="2000" b="1" i="0" u="none" strike="noStrike" kern="1200" cap="none" spc="0" normalizeH="0" baseline="0" noProof="0">
                <a:ln>
                  <a:noFill/>
                </a:ln>
                <a:solidFill>
                  <a:srgbClr val="E35205"/>
                </a:solidFill>
                <a:effectLst/>
                <a:uLnTx/>
                <a:uFillTx/>
                <a:latin typeface="Calibri" panose="020F0502020204030204" pitchFamily="34" charset="0"/>
                <a:ea typeface="MS Gothic" panose="020B0609070205080204" pitchFamily="49" charset="-128"/>
                <a:cs typeface="Times New Roman" panose="02020603050405020304" pitchFamily="18" charset="0"/>
              </a:rPr>
              <a:t>dissemination process </a:t>
            </a: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will ensure that all feedback is captured and considered, and that project findings are successfully shared with all key stakeholders.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a:solidFill>
                <a:srgbClr val="002249"/>
              </a:solidFill>
              <a:latin typeface="Calibri" panose="020F0502020204030204" pitchFamily="34" charset="0"/>
              <a:ea typeface="MS Gothic" panose="020B0609070205080204" pitchFamily="49"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Engagement with key industry stakeholders will be frequent throughout the delivery of all 5 WPs.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a:solidFill>
                <a:srgbClr val="002249"/>
              </a:solidFill>
              <a:latin typeface="Calibri" panose="020F0502020204030204" pitchFamily="34" charset="0"/>
              <a:ea typeface="MS Gothic" panose="020B0609070205080204" pitchFamily="49"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The final reports and materials will detail the works methods, analysis and findings.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Key outputs include</a:t>
            </a: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a:t>
            </a:r>
          </a:p>
          <a:p>
            <a:pPr marL="285750" marR="0" lvl="0" indent="-2857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Final summary report </a:t>
            </a:r>
          </a:p>
          <a:p>
            <a:pPr marL="285750" marR="0" lvl="0" indent="-2857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Dissemination videos</a:t>
            </a:r>
          </a:p>
          <a:p>
            <a:pPr marL="285750" marR="0" lvl="0" indent="-2857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Publishing of results on project website.</a:t>
            </a:r>
          </a:p>
          <a:p>
            <a:pPr marL="285750" marR="0" lvl="0" indent="-285750" algn="l" defTabSz="914400" rtl="0" eaLnBrk="1" fontAlgn="auto" latinLnBrk="0" hangingPunct="1">
              <a:lnSpc>
                <a:spcPct val="150000"/>
              </a:lnSpc>
              <a:spcBef>
                <a:spcPts val="0"/>
              </a:spcBef>
              <a:spcAft>
                <a:spcPts val="0"/>
              </a:spcAft>
              <a:buClr>
                <a:srgbClr val="E35205"/>
              </a:buClr>
              <a:buSzTx/>
              <a:buFont typeface="Arial" panose="020B0604020202020204" pitchFamily="34" charset="0"/>
              <a:buChar char="•"/>
              <a:tabLst/>
              <a:defRPr/>
            </a:pPr>
            <a:r>
              <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rPr>
              <a:t>Webinar with key industry stakeholders.</a:t>
            </a:r>
          </a:p>
          <a:p>
            <a:pPr marR="0" lvl="0" algn="l" defTabSz="914400" rtl="0" eaLnBrk="1" fontAlgn="auto" latinLnBrk="0" hangingPunct="1">
              <a:lnSpc>
                <a:spcPct val="150000"/>
              </a:lnSpc>
              <a:spcBef>
                <a:spcPts val="0"/>
              </a:spcBef>
              <a:spcAft>
                <a:spcPts val="0"/>
              </a:spcAft>
              <a:buClr>
                <a:srgbClr val="E35205"/>
              </a:buClr>
              <a:buSzTx/>
              <a:tabLst/>
              <a:defRPr/>
            </a:pPr>
            <a:endParaRPr kumimoji="0" lang="en-GB" sz="1800" b="0" i="0" u="none" strike="noStrike" kern="1200" cap="none" spc="0" normalizeH="0" baseline="0" noProof="0">
              <a:ln>
                <a:noFill/>
              </a:ln>
              <a:solidFill>
                <a:srgbClr val="002249"/>
              </a:solidFill>
              <a:effectLst/>
              <a:uLnTx/>
              <a:uFillTx/>
              <a:latin typeface="Calibri" panose="020F0502020204030204" pitchFamily="34" charset="0"/>
              <a:ea typeface="MS Gothic" panose="020B0609070205080204" pitchFamily="49" charset="-128"/>
              <a:cs typeface="Times New Roman" panose="02020603050405020304" pitchFamily="18" charset="0"/>
            </a:endParaRPr>
          </a:p>
        </p:txBody>
      </p:sp>
    </p:spTree>
    <p:extLst>
      <p:ext uri="{BB962C8B-B14F-4D97-AF65-F5344CB8AC3E}">
        <p14:creationId xmlns:p14="http://schemas.microsoft.com/office/powerpoint/2010/main" val="3536189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78511FB-3412-3A7C-7793-B64D4F8D5CEA}"/>
              </a:ext>
            </a:extLst>
          </p:cNvPr>
          <p:cNvSpPr>
            <a:spLocks noGrp="1" noRot="1" noMove="1" noResize="1" noEditPoints="1" noAdjustHandles="1" noChangeArrowheads="1" noChangeShapeType="1"/>
          </p:cNvSpPr>
          <p:nvPr/>
        </p:nvSpPr>
        <p:spPr>
          <a:xfrm>
            <a:off x="460917" y="5765180"/>
            <a:ext cx="11731083" cy="109282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group of people sitting around a table&#10;&#10;AI-generated content may be incorrect.">
            <a:extLst>
              <a:ext uri="{FF2B5EF4-FFF2-40B4-BE49-F238E27FC236}">
                <a16:creationId xmlns:a16="http://schemas.microsoft.com/office/drawing/2014/main" id="{D5B1FE08-E820-0738-BFF3-C980A2D3D4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13" y="-74507"/>
            <a:ext cx="12307145" cy="7017174"/>
          </a:xfrm>
          <a:prstGeom prst="rect">
            <a:avLst/>
          </a:prstGeom>
        </p:spPr>
      </p:pic>
      <p:sp>
        <p:nvSpPr>
          <p:cNvPr id="6" name="Rectangle 5">
            <a:extLst>
              <a:ext uri="{FF2B5EF4-FFF2-40B4-BE49-F238E27FC236}">
                <a16:creationId xmlns:a16="http://schemas.microsoft.com/office/drawing/2014/main" id="{CC4C2FF1-F3B7-54DC-76FE-E64932933E4B}"/>
              </a:ext>
            </a:extLst>
          </p:cNvPr>
          <p:cNvSpPr>
            <a:spLocks/>
          </p:cNvSpPr>
          <p:nvPr/>
        </p:nvSpPr>
        <p:spPr>
          <a:xfrm>
            <a:off x="200723" y="211873"/>
            <a:ext cx="7044550" cy="6333893"/>
          </a:xfrm>
          <a:prstGeom prst="rect">
            <a:avLst/>
          </a:prstGeom>
          <a:solidFill>
            <a:srgbClr val="F2F2F2">
              <a:alpha val="89804"/>
            </a:srgb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CE530E0-0FC0-2FFA-E761-6FDE38BD3184}"/>
              </a:ext>
            </a:extLst>
          </p:cNvPr>
          <p:cNvSpPr>
            <a:spLocks noGrp="1"/>
          </p:cNvSpPr>
          <p:nvPr>
            <p:ph type="title"/>
          </p:nvPr>
        </p:nvSpPr>
        <p:spPr>
          <a:xfrm>
            <a:off x="767292" y="593476"/>
            <a:ext cx="10657416" cy="863625"/>
          </a:xfrm>
        </p:spPr>
        <p:txBody>
          <a:bodyPr/>
          <a:lstStyle/>
          <a:p>
            <a:r>
              <a:rPr lang="en-GB" sz="4000"/>
              <a:t>Stakeholder engagement</a:t>
            </a:r>
          </a:p>
        </p:txBody>
      </p:sp>
      <p:sp>
        <p:nvSpPr>
          <p:cNvPr id="3" name="Slide Number Placeholder 2">
            <a:extLst>
              <a:ext uri="{FF2B5EF4-FFF2-40B4-BE49-F238E27FC236}">
                <a16:creationId xmlns:a16="http://schemas.microsoft.com/office/drawing/2014/main" id="{B22F1363-1FDA-EDC4-41E6-952F061A2267}"/>
              </a:ext>
            </a:extLst>
          </p:cNvPr>
          <p:cNvSpPr>
            <a:spLocks noGrp="1"/>
          </p:cNvSpPr>
          <p:nvPr>
            <p:ph type="sldNum" sz="quarter" idx="12"/>
          </p:nvPr>
        </p:nvSpPr>
        <p:spPr>
          <a:xfrm>
            <a:off x="11538689" y="6546124"/>
            <a:ext cx="480053" cy="216000"/>
          </a:xfrm>
        </p:spPr>
        <p:txBody>
          <a:bodyPr/>
          <a:lstStyle/>
          <a:p>
            <a:fld id="{57962E11-6DB3-462C-A022-AD4DE7092443}" type="slidenum">
              <a:rPr lang="en-GB" sz="1050" b="1" smtClean="0"/>
              <a:pPr/>
              <a:t>56</a:t>
            </a:fld>
            <a:endParaRPr lang="en-GB" sz="1050" b="1"/>
          </a:p>
        </p:txBody>
      </p:sp>
      <p:sp>
        <p:nvSpPr>
          <p:cNvPr id="4" name="Content Placeholder 3">
            <a:extLst>
              <a:ext uri="{FF2B5EF4-FFF2-40B4-BE49-F238E27FC236}">
                <a16:creationId xmlns:a16="http://schemas.microsoft.com/office/drawing/2014/main" id="{2341AC34-A55F-3F6E-8AE0-0600F0717E91}"/>
              </a:ext>
            </a:extLst>
          </p:cNvPr>
          <p:cNvSpPr>
            <a:spLocks noGrp="1"/>
          </p:cNvSpPr>
          <p:nvPr>
            <p:ph sz="quarter" idx="13"/>
          </p:nvPr>
        </p:nvSpPr>
        <p:spPr>
          <a:xfrm>
            <a:off x="767292" y="1384142"/>
            <a:ext cx="6477981" cy="4247438"/>
          </a:xfrm>
        </p:spPr>
        <p:txBody>
          <a:bodyPr/>
          <a:lstStyle/>
          <a:p>
            <a:r>
              <a:rPr lang="en-GB">
                <a:solidFill>
                  <a:schemeClr val="tx1"/>
                </a:solidFill>
              </a:rPr>
              <a:t>Since January 2025, RTSM has been engaging at the following forums:</a:t>
            </a:r>
          </a:p>
          <a:p>
            <a:pPr marL="525463" lvl="2" indent="-342900"/>
            <a:r>
              <a:rPr lang="en-GB" sz="1800">
                <a:solidFill>
                  <a:schemeClr val="accent1"/>
                </a:solidFill>
              </a:rPr>
              <a:t>Transmission Workgroup </a:t>
            </a:r>
          </a:p>
          <a:p>
            <a:pPr marL="525463" lvl="2" indent="-342900"/>
            <a:r>
              <a:rPr lang="en-GB" sz="1800">
                <a:solidFill>
                  <a:schemeClr val="accent1"/>
                </a:solidFill>
              </a:rPr>
              <a:t>Distribution Workgroup</a:t>
            </a:r>
          </a:p>
          <a:p>
            <a:pPr marL="525463" lvl="2" indent="-342900"/>
            <a:r>
              <a:rPr lang="en-GB" sz="1800">
                <a:solidFill>
                  <a:schemeClr val="accent1"/>
                </a:solidFill>
              </a:rPr>
              <a:t>Mod (0849) Workgroup</a:t>
            </a:r>
          </a:p>
          <a:p>
            <a:pPr marL="525463" lvl="2" indent="-342900"/>
            <a:r>
              <a:rPr lang="en-GB" sz="1800">
                <a:solidFill>
                  <a:schemeClr val="accent1"/>
                </a:solidFill>
              </a:rPr>
              <a:t>ICoSS</a:t>
            </a:r>
          </a:p>
          <a:p>
            <a:pPr marL="525463" lvl="2" indent="-342900"/>
            <a:r>
              <a:rPr lang="en-GB" sz="1800">
                <a:solidFill>
                  <a:schemeClr val="accent1"/>
                </a:solidFill>
              </a:rPr>
              <a:t>Entry Customer Forum (FEN)</a:t>
            </a:r>
          </a:p>
          <a:p>
            <a:pPr marL="525463" lvl="2" indent="-342900"/>
            <a:r>
              <a:rPr lang="en-GB" sz="1800">
                <a:solidFill>
                  <a:schemeClr val="accent1"/>
                </a:solidFill>
              </a:rPr>
              <a:t>RECCo</a:t>
            </a:r>
          </a:p>
          <a:p>
            <a:pPr marL="525463" lvl="2" indent="-342900"/>
            <a:r>
              <a:rPr lang="en-GB" sz="1800">
                <a:solidFill>
                  <a:schemeClr val="accent1"/>
                </a:solidFill>
              </a:rPr>
              <a:t>Real Regulation Sub-committee (Energy UK)</a:t>
            </a:r>
          </a:p>
          <a:p>
            <a:pPr marL="525463" lvl="2" indent="-342900"/>
            <a:r>
              <a:rPr lang="en-GB" sz="1800">
                <a:solidFill>
                  <a:schemeClr val="accent1"/>
                </a:solidFill>
              </a:rPr>
              <a:t>Retail Energy Code Issues Group (RIG)</a:t>
            </a:r>
            <a:endParaRPr lang="en-GB">
              <a:solidFill>
                <a:schemeClr val="tx1"/>
              </a:solidFill>
            </a:endParaRPr>
          </a:p>
          <a:p>
            <a:endParaRPr lang="en-GB">
              <a:solidFill>
                <a:schemeClr val="tx1"/>
              </a:solidFill>
            </a:endParaRPr>
          </a:p>
          <a:p>
            <a:r>
              <a:rPr lang="en-GB">
                <a:solidFill>
                  <a:schemeClr val="tx1"/>
                </a:solidFill>
              </a:rPr>
              <a:t>Dedicated RTSM workshops will be set up to engage going forward and disseminate findings – </a:t>
            </a:r>
            <a:r>
              <a:rPr lang="en-GB" b="1">
                <a:solidFill>
                  <a:schemeClr val="tx1"/>
                </a:solidFill>
              </a:rPr>
              <a:t>Aug 2025</a:t>
            </a:r>
            <a:r>
              <a:rPr lang="en-GB">
                <a:solidFill>
                  <a:schemeClr val="tx1"/>
                </a:solidFill>
              </a:rPr>
              <a:t>.</a:t>
            </a:r>
          </a:p>
        </p:txBody>
      </p:sp>
      <p:cxnSp>
        <p:nvCxnSpPr>
          <p:cNvPr id="8" name="Straight Connector 7">
            <a:extLst>
              <a:ext uri="{FF2B5EF4-FFF2-40B4-BE49-F238E27FC236}">
                <a16:creationId xmlns:a16="http://schemas.microsoft.com/office/drawing/2014/main" id="{873D058A-94FB-8B21-0E61-4BBE7A8C0BC7}"/>
              </a:ext>
            </a:extLst>
          </p:cNvPr>
          <p:cNvCxnSpPr>
            <a:cxnSpLocks/>
          </p:cNvCxnSpPr>
          <p:nvPr/>
        </p:nvCxnSpPr>
        <p:spPr>
          <a:xfrm>
            <a:off x="800198" y="1168057"/>
            <a:ext cx="5266065" cy="0"/>
          </a:xfrm>
          <a:prstGeom prst="line">
            <a:avLst/>
          </a:prstGeom>
          <a:noFill/>
          <a:ln w="19050" cap="flat" cmpd="sng" algn="ctr">
            <a:solidFill>
              <a:srgbClr val="E35205">
                <a:shade val="95000"/>
                <a:satMod val="105000"/>
              </a:srgbClr>
            </a:solidFill>
            <a:prstDash val="solid"/>
          </a:ln>
          <a:effectLst/>
        </p:spPr>
      </p:cxnSp>
      <p:pic>
        <p:nvPicPr>
          <p:cNvPr id="11" name="Picture 10">
            <a:extLst>
              <a:ext uri="{FF2B5EF4-FFF2-40B4-BE49-F238E27FC236}">
                <a16:creationId xmlns:a16="http://schemas.microsoft.com/office/drawing/2014/main" id="{649B1119-FCE0-23D6-1908-6F847EE8C5E6}"/>
              </a:ext>
            </a:extLst>
          </p:cNvPr>
          <p:cNvPicPr/>
          <p:nvPr/>
        </p:nvPicPr>
        <p:blipFill>
          <a:blip r:embed="rId3">
            <a:clrChange>
              <a:clrFrom>
                <a:srgbClr val="FFFFFF"/>
              </a:clrFrom>
              <a:clrTo>
                <a:srgbClr val="FFFFFF">
                  <a:alpha val="0"/>
                </a:srgbClr>
              </a:clrTo>
            </a:clrChange>
          </a:blip>
          <a:stretch>
            <a:fillRect/>
          </a:stretch>
        </p:blipFill>
        <p:spPr>
          <a:xfrm>
            <a:off x="10480971" y="171759"/>
            <a:ext cx="1524972" cy="762043"/>
          </a:xfrm>
          <a:prstGeom prst="rect">
            <a:avLst/>
          </a:prstGeom>
        </p:spPr>
      </p:pic>
    </p:spTree>
    <p:extLst>
      <p:ext uri="{BB962C8B-B14F-4D97-AF65-F5344CB8AC3E}">
        <p14:creationId xmlns:p14="http://schemas.microsoft.com/office/powerpoint/2010/main" val="1604804133"/>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14E6B-DF62-9BD0-4D19-846A9691354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7DC17833-E264-68C9-D90C-A4FBBA16E204}"/>
              </a:ext>
            </a:extLst>
          </p:cNvPr>
          <p:cNvSpPr/>
          <p:nvPr/>
        </p:nvSpPr>
        <p:spPr>
          <a:xfrm>
            <a:off x="0" y="-1585"/>
            <a:ext cx="12192000" cy="6859585"/>
          </a:xfrm>
          <a:prstGeom prst="rect">
            <a:avLst/>
          </a:prstGeom>
          <a:gradFill flip="none" rotWithShape="1">
            <a:gsLst>
              <a:gs pos="0">
                <a:schemeClr val="tx1"/>
              </a:gs>
              <a:gs pos="50000">
                <a:schemeClr val="tx1"/>
              </a:gs>
              <a:gs pos="100000">
                <a:srgbClr val="00316C"/>
              </a:gs>
            </a:gsLst>
            <a:path path="circle">
              <a:fillToRect l="50000" t="50000" r="50000" b="50000"/>
            </a:path>
            <a:tileRect/>
          </a:gradFill>
          <a:ln>
            <a:solidFill>
              <a:srgbClr val="001E4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450F15B-E935-CA29-9D30-81D82AE41A95}"/>
              </a:ext>
            </a:extLst>
          </p:cNvPr>
          <p:cNvSpPr/>
          <p:nvPr/>
        </p:nvSpPr>
        <p:spPr>
          <a:xfrm>
            <a:off x="953146" y="1491182"/>
            <a:ext cx="10263366" cy="36652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3F102D38-B731-7718-7A27-FE6304029D21}"/>
              </a:ext>
            </a:extLst>
          </p:cNvPr>
          <p:cNvSpPr txBox="1">
            <a:spLocks/>
          </p:cNvSpPr>
          <p:nvPr/>
        </p:nvSpPr>
        <p:spPr>
          <a:xfrm>
            <a:off x="889348" y="556232"/>
            <a:ext cx="10657416" cy="863625"/>
          </a:xfrm>
          <a:prstGeom prst="rect">
            <a:avLst/>
          </a:prstGeom>
        </p:spPr>
        <p:txBody>
          <a:bodyPr/>
          <a:lstStyle>
            <a:lvl1pPr algn="l" defTabSz="914400" rtl="0" eaLnBrk="1" latinLnBrk="0" hangingPunct="1">
              <a:lnSpc>
                <a:spcPts val="4600"/>
              </a:lnSpc>
              <a:spcBef>
                <a:spcPct val="0"/>
              </a:spcBef>
              <a:buNone/>
              <a:defRPr sz="4400" b="1" kern="1200">
                <a:solidFill>
                  <a:schemeClr val="tx1"/>
                </a:solidFill>
                <a:latin typeface="Calibri" panose="020F0502020204030204" pitchFamily="34" charset="0"/>
                <a:ea typeface="+mj-ea"/>
                <a:cs typeface="+mj-cs"/>
              </a:defRPr>
            </a:lvl1pPr>
          </a:lstStyle>
          <a:p>
            <a:r>
              <a:rPr lang="en-GB" sz="4000">
                <a:solidFill>
                  <a:schemeClr val="bg1"/>
                </a:solidFill>
              </a:rPr>
              <a:t>Useful Links</a:t>
            </a:r>
          </a:p>
        </p:txBody>
      </p:sp>
      <p:pic>
        <p:nvPicPr>
          <p:cNvPr id="5" name="Picture 4" descr="Careers hub | SGN Your gas. Our network.">
            <a:extLst>
              <a:ext uri="{FF2B5EF4-FFF2-40B4-BE49-F238E27FC236}">
                <a16:creationId xmlns:a16="http://schemas.microsoft.com/office/drawing/2014/main" id="{5AD8E857-7CBB-9723-A56F-E1E73B9C93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4790" y="210235"/>
            <a:ext cx="1690673" cy="646330"/>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6F3213BC-FFB5-4593-557E-C673FB44581F}"/>
              </a:ext>
            </a:extLst>
          </p:cNvPr>
          <p:cNvCxnSpPr>
            <a:cxnSpLocks/>
          </p:cNvCxnSpPr>
          <p:nvPr/>
        </p:nvCxnSpPr>
        <p:spPr>
          <a:xfrm>
            <a:off x="953146" y="1157395"/>
            <a:ext cx="2587502"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598C854-6BB0-32E1-3FA0-5E8EE1E696E6}"/>
              </a:ext>
            </a:extLst>
          </p:cNvPr>
          <p:cNvSpPr txBox="1"/>
          <p:nvPr/>
        </p:nvSpPr>
        <p:spPr>
          <a:xfrm>
            <a:off x="1171972" y="1894388"/>
            <a:ext cx="9513750" cy="4893647"/>
          </a:xfrm>
          <a:prstGeom prst="rect">
            <a:avLst/>
          </a:prstGeom>
          <a:noFill/>
        </p:spPr>
        <p:txBody>
          <a:bodyPr wrap="square" rtlCol="0">
            <a:spAutoFit/>
          </a:bodyPr>
          <a:lstStyle/>
          <a:p>
            <a:pPr marL="285750" indent="-285750">
              <a:buClr>
                <a:schemeClr val="accent2"/>
              </a:buClr>
              <a:buFont typeface="Arial" panose="020B0604020202020204" pitchFamily="34" charset="0"/>
              <a:buChar char="•"/>
            </a:pPr>
            <a:r>
              <a:rPr lang="en-GB" sz="1600" b="1"/>
              <a:t>RTSM (SGN webpage): </a:t>
            </a:r>
            <a:r>
              <a:rPr lang="en-GB" sz="1600" u="sng">
                <a:solidFill>
                  <a:schemeClr val="accent1"/>
                </a:solidFill>
                <a:hlinkClick r:id="rId4"/>
              </a:rPr>
              <a:t>https://www.sgn.co.uk/about-us/future-of-gas/rtsm-programme</a:t>
            </a:r>
            <a:endParaRPr lang="en-GB" sz="1600" u="sng">
              <a:solidFill>
                <a:schemeClr val="accent1"/>
              </a:solidFill>
            </a:endParaRPr>
          </a:p>
          <a:p>
            <a:pPr marL="285750" indent="-285750">
              <a:buClr>
                <a:schemeClr val="accent2"/>
              </a:buClr>
              <a:buFont typeface="Arial" panose="020B0604020202020204" pitchFamily="34" charset="0"/>
              <a:buChar char="•"/>
            </a:pPr>
            <a:endParaRPr lang="en-GB" sz="1600" u="sng">
              <a:solidFill>
                <a:schemeClr val="accent1"/>
              </a:solidFill>
            </a:endParaRPr>
          </a:p>
          <a:p>
            <a:pPr marL="285750" indent="-285750">
              <a:buClr>
                <a:schemeClr val="accent2"/>
              </a:buClr>
              <a:buFont typeface="Arial" panose="020B0604020202020204" pitchFamily="34" charset="0"/>
              <a:buChar char="•"/>
            </a:pPr>
            <a:r>
              <a:rPr lang="en-GB" sz="1600" b="1">
                <a:solidFill>
                  <a:schemeClr val="bg2"/>
                </a:solidFill>
              </a:rPr>
              <a:t>RTSM (Xoserve webpage) </a:t>
            </a:r>
            <a:r>
              <a:rPr lang="en-GB" sz="1600">
                <a:solidFill>
                  <a:schemeClr val="bg2"/>
                </a:solidFill>
              </a:rPr>
              <a:t>- </a:t>
            </a:r>
            <a:r>
              <a:rPr lang="en-GB" sz="1600">
                <a:solidFill>
                  <a:schemeClr val="bg2"/>
                </a:solidFill>
                <a:hlinkClick r:id="rId5"/>
              </a:rPr>
              <a:t>https://www.xoserve.com/decarbonisation/decarbonising-gas/decarbonisation-knowledge-centre/real-time-settlement-methodology-rtsm/</a:t>
            </a:r>
            <a:r>
              <a:rPr lang="en-GB" sz="1600">
                <a:solidFill>
                  <a:schemeClr val="bg2"/>
                </a:solidFill>
              </a:rPr>
              <a:t> </a:t>
            </a:r>
          </a:p>
          <a:p>
            <a:pPr marL="285750" indent="-285750">
              <a:buClr>
                <a:schemeClr val="accent2"/>
              </a:buClr>
              <a:buFont typeface="Arial" panose="020B0604020202020204" pitchFamily="34" charset="0"/>
              <a:buChar char="•"/>
            </a:pPr>
            <a:endParaRPr lang="en-GB" sz="1600" b="1"/>
          </a:p>
          <a:p>
            <a:pPr marL="285750" indent="-285750">
              <a:buClr>
                <a:schemeClr val="accent2"/>
              </a:buClr>
              <a:buFont typeface="Arial" panose="020B0604020202020204" pitchFamily="34" charset="0"/>
              <a:buChar char="•"/>
            </a:pPr>
            <a:r>
              <a:rPr lang="en-GB" sz="1600" b="1"/>
              <a:t>Future Billing Methodology</a:t>
            </a:r>
            <a:r>
              <a:rPr lang="en-GB" sz="1600"/>
              <a:t>: </a:t>
            </a:r>
            <a:r>
              <a:rPr lang="en-GB" sz="1600">
                <a:solidFill>
                  <a:schemeClr val="bg1"/>
                </a:solidFill>
                <a:hlinkClick r:id="rId6"/>
              </a:rPr>
              <a:t>https://www.xoserve.com/decarbonisation/decarbonising-gas/future-billing-methodology-project/</a:t>
            </a:r>
            <a:endParaRPr lang="en-GB" sz="1600">
              <a:solidFill>
                <a:schemeClr val="bg1"/>
              </a:solidFill>
            </a:endParaRPr>
          </a:p>
          <a:p>
            <a:pPr>
              <a:buClr>
                <a:schemeClr val="accent2"/>
              </a:buClr>
            </a:pPr>
            <a:endParaRPr lang="en-GB" sz="1600">
              <a:solidFill>
                <a:schemeClr val="bg1"/>
              </a:solidFill>
            </a:endParaRPr>
          </a:p>
          <a:p>
            <a:pPr marL="285750" indent="-285750">
              <a:buClr>
                <a:schemeClr val="accent2"/>
              </a:buClr>
              <a:buFont typeface="Arial" panose="020B0604020202020204" pitchFamily="34" charset="0"/>
              <a:buChar char="•"/>
            </a:pPr>
            <a:r>
              <a:rPr lang="en-GB" sz="1600">
                <a:solidFill>
                  <a:schemeClr val="bg2"/>
                </a:solidFill>
                <a:hlinkClick r:id="rId7"/>
              </a:rPr>
              <a:t>https://www.xoserve.com/media/15dp3jfe/rtsm-network-scenarios.pdf</a:t>
            </a:r>
            <a:endParaRPr lang="en-GB" sz="1600">
              <a:solidFill>
                <a:schemeClr val="bg2"/>
              </a:solidFill>
            </a:endParaRPr>
          </a:p>
          <a:p>
            <a:pPr marL="285750" indent="-285750">
              <a:buClr>
                <a:schemeClr val="accent2"/>
              </a:buClr>
              <a:buFont typeface="Arial" panose="020B0604020202020204" pitchFamily="34" charset="0"/>
              <a:buChar char="•"/>
            </a:pPr>
            <a:endParaRPr lang="en-GB" sz="1600">
              <a:solidFill>
                <a:schemeClr val="bg2"/>
              </a:solidFill>
            </a:endParaRPr>
          </a:p>
          <a:p>
            <a:pPr marL="285750" indent="-285750">
              <a:buClr>
                <a:schemeClr val="accent2"/>
              </a:buClr>
              <a:buFont typeface="Arial" panose="020B0604020202020204" pitchFamily="34" charset="0"/>
              <a:buChar char="•"/>
            </a:pPr>
            <a:r>
              <a:rPr lang="en-GB" sz="1600">
                <a:solidFill>
                  <a:schemeClr val="bg2"/>
                </a:solidFill>
                <a:hlinkClick r:id="rId8"/>
              </a:rPr>
              <a:t>https://smarter.energynetworks.org/projects/nia2_sgn0046/</a:t>
            </a:r>
            <a:r>
              <a:rPr lang="en-GB" sz="1600">
                <a:solidFill>
                  <a:schemeClr val="bg2"/>
                </a:solidFill>
              </a:rPr>
              <a:t> </a:t>
            </a:r>
          </a:p>
          <a:p>
            <a:pPr marL="285750" indent="-285750">
              <a:buClr>
                <a:schemeClr val="accent2"/>
              </a:buClr>
              <a:buFont typeface="Arial" panose="020B0604020202020204" pitchFamily="34" charset="0"/>
              <a:buChar char="•"/>
            </a:pPr>
            <a:endParaRPr lang="en-GB" sz="1600">
              <a:solidFill>
                <a:schemeClr val="bg2"/>
              </a:solidFill>
            </a:endParaRPr>
          </a:p>
          <a:p>
            <a:pPr marL="285750" indent="-285750">
              <a:buClr>
                <a:schemeClr val="accent2"/>
              </a:buClr>
              <a:buFont typeface="Arial" panose="020B0604020202020204" pitchFamily="34" charset="0"/>
              <a:buChar char="•"/>
            </a:pPr>
            <a:endParaRPr lang="en-GB" sz="1600">
              <a:solidFill>
                <a:schemeClr val="bg2"/>
              </a:solidFill>
            </a:endParaRPr>
          </a:p>
          <a:p>
            <a:pPr marL="285750" indent="-285750">
              <a:buClr>
                <a:schemeClr val="bg1"/>
              </a:buClr>
              <a:buFont typeface="Arial" panose="020B0604020202020204" pitchFamily="34" charset="0"/>
              <a:buChar char="•"/>
            </a:pPr>
            <a:endParaRPr lang="en-GB" sz="1600">
              <a:solidFill>
                <a:schemeClr val="bg1"/>
              </a:solidFill>
            </a:endParaRPr>
          </a:p>
          <a:p>
            <a:pPr marL="285750" indent="-285750">
              <a:buClr>
                <a:schemeClr val="accent2"/>
              </a:buClr>
              <a:buFont typeface="Arial" panose="020B0604020202020204" pitchFamily="34" charset="0"/>
              <a:buChar char="•"/>
            </a:pPr>
            <a:endParaRPr lang="en-GB" sz="1600" b="1">
              <a:solidFill>
                <a:schemeClr val="bg1"/>
              </a:solidFill>
            </a:endParaRPr>
          </a:p>
          <a:p>
            <a:pPr marL="285750" indent="-285750">
              <a:buClr>
                <a:schemeClr val="bg1"/>
              </a:buClr>
              <a:buFont typeface="Arial" panose="020B0604020202020204" pitchFamily="34" charset="0"/>
              <a:buChar char="•"/>
            </a:pPr>
            <a:endParaRPr lang="en-GB">
              <a:solidFill>
                <a:schemeClr val="bg1"/>
              </a:solidFill>
            </a:endParaRPr>
          </a:p>
          <a:p>
            <a:pPr marL="285750" indent="-285750">
              <a:buClr>
                <a:schemeClr val="bg1"/>
              </a:buClr>
              <a:buFont typeface="Arial" panose="020B0604020202020204" pitchFamily="34" charset="0"/>
              <a:buChar char="•"/>
            </a:pPr>
            <a:endParaRPr lang="en-GB">
              <a:solidFill>
                <a:schemeClr val="bg1"/>
              </a:solidFill>
            </a:endParaRPr>
          </a:p>
          <a:p>
            <a:pPr marL="285750" indent="-285750">
              <a:buClr>
                <a:schemeClr val="bg1"/>
              </a:buClr>
              <a:buFont typeface="Arial" panose="020B0604020202020204" pitchFamily="34" charset="0"/>
              <a:buChar char="•"/>
            </a:pPr>
            <a:endParaRPr lang="en-GB">
              <a:solidFill>
                <a:schemeClr val="bg1"/>
              </a:solidFill>
            </a:endParaRPr>
          </a:p>
          <a:p>
            <a:pPr marL="285750" indent="-285750">
              <a:buClr>
                <a:schemeClr val="accent1"/>
              </a:buClr>
              <a:buFont typeface="Arial" panose="020B0604020202020204" pitchFamily="34" charset="0"/>
              <a:buChar char="•"/>
            </a:pPr>
            <a:endParaRPr lang="en-GB">
              <a:solidFill>
                <a:schemeClr val="bg1"/>
              </a:solidFill>
            </a:endParaRPr>
          </a:p>
        </p:txBody>
      </p:sp>
      <p:sp>
        <p:nvSpPr>
          <p:cNvPr id="10" name="Slide Number Placeholder 2">
            <a:extLst>
              <a:ext uri="{FF2B5EF4-FFF2-40B4-BE49-F238E27FC236}">
                <a16:creationId xmlns:a16="http://schemas.microsoft.com/office/drawing/2014/main" id="{5196ACA8-AAE9-7AB3-246C-E2D194846192}"/>
              </a:ext>
            </a:extLst>
          </p:cNvPr>
          <p:cNvSpPr txBox="1">
            <a:spLocks/>
          </p:cNvSpPr>
          <p:nvPr/>
        </p:nvSpPr>
        <p:spPr>
          <a:xfrm>
            <a:off x="11544629" y="6521384"/>
            <a:ext cx="480053" cy="216000"/>
          </a:xfrm>
          <a:prstGeom prst="rect">
            <a:avLst/>
          </a:prstGeom>
        </p:spPr>
        <p:txBody>
          <a:bodyPr vert="horz" lIns="0" tIns="0" rIns="0" bIns="0" rtlCol="0" anchor="b" anchorCtr="0"/>
          <a:lstStyle>
            <a:defPPr>
              <a:defRPr lang="en-US"/>
            </a:defPPr>
            <a:lvl1pPr marL="0" algn="r" defTabSz="914400" rtl="0" eaLnBrk="1" latinLnBrk="0" hangingPunct="1">
              <a:defRPr sz="900" kern="1200">
                <a:solidFill>
                  <a:schemeClr val="bg1"/>
                </a:solidFill>
                <a:latin typeface="Calibri" panose="020F05020202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7962E11-6DB3-462C-A022-AD4DE7092443}" type="slidenum">
              <a:rPr lang="en-GB" sz="1050" b="1" smtClean="0"/>
              <a:pPr/>
              <a:t>57</a:t>
            </a:fld>
            <a:endParaRPr lang="en-GB" sz="1050" b="1"/>
          </a:p>
        </p:txBody>
      </p:sp>
      <p:sp>
        <p:nvSpPr>
          <p:cNvPr id="2" name="Oval 1">
            <a:extLst>
              <a:ext uri="{FF2B5EF4-FFF2-40B4-BE49-F238E27FC236}">
                <a16:creationId xmlns:a16="http://schemas.microsoft.com/office/drawing/2014/main" id="{483FE52E-D822-02F3-6D53-DAC891EADFF7}"/>
              </a:ext>
            </a:extLst>
          </p:cNvPr>
          <p:cNvSpPr/>
          <p:nvPr/>
        </p:nvSpPr>
        <p:spPr>
          <a:xfrm>
            <a:off x="8819373" y="3907560"/>
            <a:ext cx="2750511" cy="2613824"/>
          </a:xfrm>
          <a:prstGeom prst="ellipse">
            <a:avLst/>
          </a:prstGeom>
          <a:ln>
            <a:solidFill>
              <a:schemeClr val="accent4"/>
            </a:solidFill>
          </a:ln>
          <a:effectLst>
            <a:outerShdw blurRad="50800" dist="38100" dir="2700000" algn="tl" rotWithShape="0">
              <a:prstClr val="black">
                <a:alpha val="40000"/>
              </a:prstClr>
            </a:outerShdw>
          </a:effectLst>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sz="1400"/>
              <a:t>For further information please contact:</a:t>
            </a:r>
          </a:p>
          <a:p>
            <a:pPr algn="ctr"/>
            <a:endParaRPr lang="en-GB" sz="1400"/>
          </a:p>
          <a:p>
            <a:pPr algn="ctr"/>
            <a:r>
              <a:rPr lang="en-GB" b="1"/>
              <a:t>Johana Duran Santos</a:t>
            </a:r>
          </a:p>
          <a:p>
            <a:pPr algn="ctr"/>
            <a:endParaRPr lang="en-GB" sz="1400"/>
          </a:p>
          <a:p>
            <a:pPr algn="ctr"/>
            <a:r>
              <a:rPr lang="en-GB" sz="1050"/>
              <a:t>Johana.duransantos@sgn.co.uk</a:t>
            </a:r>
          </a:p>
        </p:txBody>
      </p:sp>
    </p:spTree>
    <p:extLst>
      <p:ext uri="{BB962C8B-B14F-4D97-AF65-F5344CB8AC3E}">
        <p14:creationId xmlns:p14="http://schemas.microsoft.com/office/powerpoint/2010/main" val="2622612379"/>
      </p:ext>
    </p:extLst>
  </p:cSld>
  <p:clrMapOvr>
    <a:masterClrMapping/>
  </p:clrMapOvr>
  <p:transition spd="slow">
    <p:push dir="u"/>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8D07C-D7E3-1DE4-0893-4D2507BE6FFD}"/>
            </a:ext>
          </a:extLst>
        </p:cNvPr>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613A5AEE-685E-AFFA-96F7-FCDFA8E3B2E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347" imgH="348" progId="TCLayout.ActiveDocument.1">
                  <p:embed/>
                </p:oleObj>
              </mc:Choice>
              <mc:Fallback>
                <p:oleObj name="think-cell Slide" r:id="rId4" imgW="347" imgH="348" progId="TCLayout.ActiveDocument.1">
                  <p:embed/>
                  <p:pic>
                    <p:nvPicPr>
                      <p:cNvPr id="4" name="think-cell data - do not delete" hidden="1">
                        <a:extLst>
                          <a:ext uri="{FF2B5EF4-FFF2-40B4-BE49-F238E27FC236}">
                            <a16:creationId xmlns:a16="http://schemas.microsoft.com/office/drawing/2014/main" id="{613A5AEE-685E-AFFA-96F7-FCDFA8E3B2E5}"/>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Date Placeholder 1">
            <a:extLst>
              <a:ext uri="{FF2B5EF4-FFF2-40B4-BE49-F238E27FC236}">
                <a16:creationId xmlns:a16="http://schemas.microsoft.com/office/drawing/2014/main" id="{C6F1A0B8-7B0D-0096-EDAD-D2452DDA622E}"/>
              </a:ext>
            </a:extLst>
          </p:cNvPr>
          <p:cNvSpPr>
            <a:spLocks noGrp="1"/>
          </p:cNvSpPr>
          <p:nvPr>
            <p:ph type="dt" sz="half" idx="10"/>
          </p:nvPr>
        </p:nvSpPr>
        <p:spPr/>
        <p:txBody>
          <a:bodyPr/>
          <a:lstStyle/>
          <a:p>
            <a:r>
              <a:rPr lang="en-US"/>
              <a:t>8 July 2025</a:t>
            </a:r>
          </a:p>
        </p:txBody>
      </p:sp>
      <p:sp>
        <p:nvSpPr>
          <p:cNvPr id="15" name="Title 2">
            <a:extLst>
              <a:ext uri="{FF2B5EF4-FFF2-40B4-BE49-F238E27FC236}">
                <a16:creationId xmlns:a16="http://schemas.microsoft.com/office/drawing/2014/main" id="{158B1A85-016B-D3AF-C454-2198C8E426C6}"/>
              </a:ext>
            </a:extLst>
          </p:cNvPr>
          <p:cNvSpPr>
            <a:spLocks noGrp="1"/>
          </p:cNvSpPr>
          <p:nvPr>
            <p:ph type="title"/>
          </p:nvPr>
        </p:nvSpPr>
        <p:spPr/>
        <p:txBody>
          <a:bodyPr vert="horz">
            <a:noAutofit/>
          </a:bodyPr>
          <a:lstStyle/>
          <a:p>
            <a:r>
              <a:rPr lang="en-US"/>
              <a:t>Informing the Decarbonisation Journey  </a:t>
            </a:r>
            <a:endParaRPr lang="en-IN"/>
          </a:p>
        </p:txBody>
      </p:sp>
      <p:sp>
        <p:nvSpPr>
          <p:cNvPr id="16" name="Text Placeholder 2">
            <a:extLst>
              <a:ext uri="{FF2B5EF4-FFF2-40B4-BE49-F238E27FC236}">
                <a16:creationId xmlns:a16="http://schemas.microsoft.com/office/drawing/2014/main" id="{4D55B359-90A7-A872-6D13-DBCC8D41C647}"/>
              </a:ext>
            </a:extLst>
          </p:cNvPr>
          <p:cNvSpPr txBox="1">
            <a:spLocks/>
          </p:cNvSpPr>
          <p:nvPr/>
        </p:nvSpPr>
        <p:spPr>
          <a:xfrm>
            <a:off x="480002" y="1398260"/>
            <a:ext cx="5615998" cy="4666874"/>
          </a:xfrm>
          <a:prstGeom prst="rect">
            <a:avLst/>
          </a:prstGeom>
          <a:noFill/>
          <a:ln>
            <a:noFill/>
          </a:ln>
        </p:spPr>
        <p:txBody>
          <a:bodyPr spcFirstLastPara="1" wrap="square" lIns="90000" tIns="45700" rIns="91425" bIns="45700" anchor="t" anchorCtr="0">
            <a:noAutofit/>
          </a:bodyPr>
          <a:lstStyle>
            <a:defPPr marR="0" lvl="0" algn="l" rtl="0">
              <a:lnSpc>
                <a:spcPct val="100000"/>
              </a:lnSpc>
              <a:spcBef>
                <a:spcPts val="0"/>
              </a:spcBef>
              <a:spcAft>
                <a:spcPts val="0"/>
              </a:spcAft>
            </a:defPPr>
            <a:lvl1pPr marL="609570" marR="0" lvl="0" indent="-457178" algn="l" rtl="0">
              <a:lnSpc>
                <a:spcPct val="110000"/>
              </a:lnSpc>
              <a:spcBef>
                <a:spcPts val="533"/>
              </a:spcBef>
              <a:spcAft>
                <a:spcPts val="0"/>
              </a:spcAft>
              <a:buClr>
                <a:schemeClr val="accent2"/>
              </a:buClr>
              <a:buSzPct val="100000"/>
              <a:buFont typeface="Wingdings" pitchFamily="2" charset="2"/>
              <a:buChar char="§"/>
              <a:defRPr sz="1200" b="0" i="0" u="none" strike="noStrike" cap="none">
                <a:solidFill>
                  <a:schemeClr val="dk1"/>
                </a:solidFill>
                <a:latin typeface="Nunito Sans Light"/>
                <a:ea typeface="Nunito Sans Light"/>
                <a:cs typeface="Nunito Sans Light"/>
                <a:sym typeface="Nunito Sans Light"/>
              </a:defRPr>
            </a:lvl1pPr>
            <a:lvl2pPr marL="1219140" marR="0" lvl="1"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2pPr>
            <a:lvl3pPr marL="1828709" marR="0" lvl="2"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3pPr>
            <a:lvl4pPr marL="2438278" marR="0" lvl="3"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4pPr>
            <a:lvl5pPr marL="3047848" marR="0" lvl="4" indent="-457178" algn="l" rtl="0">
              <a:lnSpc>
                <a:spcPct val="110000"/>
              </a:lnSpc>
              <a:spcBef>
                <a:spcPts val="533"/>
              </a:spcBef>
              <a:spcAft>
                <a:spcPts val="0"/>
              </a:spcAft>
              <a:buClr>
                <a:schemeClr val="accent3"/>
              </a:buClr>
              <a:buSzPts val="1800"/>
              <a:buFont typeface="Noto Sans Symbols"/>
              <a:buChar char="▪"/>
              <a:defRPr sz="1200" b="0" i="0" u="none" strike="noStrike" cap="none">
                <a:solidFill>
                  <a:schemeClr val="dk1"/>
                </a:solidFill>
                <a:latin typeface="Nunito Sans Light"/>
                <a:ea typeface="Nunito Sans Light"/>
                <a:cs typeface="Nunito Sans Light"/>
                <a:sym typeface="Nunito Sans Light"/>
              </a:defRPr>
            </a:lvl5pPr>
            <a:lvl6pPr marL="3657418" marR="0" lvl="5" indent="-457178" algn="l" rtl="0">
              <a:lnSpc>
                <a:spcPct val="100000"/>
              </a:lnSpc>
              <a:spcBef>
                <a:spcPts val="533"/>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6pPr>
            <a:lvl7pPr marL="4266987" marR="0" lvl="6"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7pPr>
            <a:lvl8pPr marL="4876557" marR="0" lvl="7"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8pPr>
            <a:lvl9pPr marL="5486126" marR="0" lvl="8" indent="-457178" algn="l" rtl="0">
              <a:lnSpc>
                <a:spcPct val="100000"/>
              </a:lnSpc>
              <a:spcBef>
                <a:spcPts val="480"/>
              </a:spcBef>
              <a:spcAft>
                <a:spcPts val="0"/>
              </a:spcAft>
              <a:buClr>
                <a:schemeClr val="dk1"/>
              </a:buClr>
              <a:buSzPts val="1800"/>
              <a:buFont typeface="Arial"/>
              <a:buChar char="•"/>
              <a:defRPr sz="1591" b="0" i="0" u="none" strike="noStrike" cap="none">
                <a:solidFill>
                  <a:schemeClr val="dk1"/>
                </a:solidFill>
                <a:latin typeface="Arial"/>
                <a:ea typeface="Arial"/>
                <a:cs typeface="Arial"/>
                <a:sym typeface="Arial"/>
              </a:defRPr>
            </a:lvl9pPr>
          </a:lstStyle>
          <a:p>
            <a:pPr marL="0" indent="0">
              <a:lnSpc>
                <a:spcPct val="115000"/>
              </a:lnSpc>
              <a:spcBef>
                <a:spcPts val="0"/>
              </a:spcBef>
              <a:spcAft>
                <a:spcPts val="800"/>
              </a:spcAft>
              <a:buNone/>
            </a:pPr>
            <a:r>
              <a:rPr lang="en-GB" sz="2000" kern="100">
                <a:solidFill>
                  <a:schemeClr val="accent6"/>
                </a:solidFill>
                <a:latin typeface="+mn-lt"/>
                <a:ea typeface="Aptos" panose="020B0004020202020204" pitchFamily="34" charset="0"/>
                <a:cs typeface="Times New Roman" panose="02020603050405020304" pitchFamily="18" charset="0"/>
              </a:rPr>
              <a:t>Beyond Projects: Empowering Gas Network Stakeholders through Knowledge Shar</a:t>
            </a:r>
            <a:r>
              <a:rPr lang="en-GB" sz="2000" i="1" kern="100">
                <a:solidFill>
                  <a:schemeClr val="accent6"/>
                </a:solidFill>
                <a:latin typeface="+mn-lt"/>
                <a:ea typeface="Aptos" panose="020B0004020202020204" pitchFamily="34" charset="0"/>
                <a:cs typeface="Times New Roman" panose="02020603050405020304" pitchFamily="18" charset="0"/>
              </a:rPr>
              <a:t>i</a:t>
            </a:r>
            <a:r>
              <a:rPr lang="en-GB" sz="2000" kern="100">
                <a:solidFill>
                  <a:schemeClr val="accent6"/>
                </a:solidFill>
                <a:latin typeface="+mn-lt"/>
                <a:ea typeface="Aptos" panose="020B0004020202020204" pitchFamily="34" charset="0"/>
                <a:cs typeface="Times New Roman" panose="02020603050405020304" pitchFamily="18" charset="0"/>
              </a:rPr>
              <a:t>ng</a:t>
            </a:r>
          </a:p>
          <a:p>
            <a:pPr marL="0" indent="0">
              <a:lnSpc>
                <a:spcPct val="115000"/>
              </a:lnSpc>
              <a:spcBef>
                <a:spcPts val="0"/>
              </a:spcBef>
              <a:spcAft>
                <a:spcPts val="800"/>
              </a:spcAft>
              <a:buNone/>
            </a:pPr>
            <a:endParaRPr lang="en-GB" sz="1600" kern="100">
              <a:solidFill>
                <a:schemeClr val="tx1"/>
              </a:solidFill>
              <a:latin typeface="+mn-lt"/>
              <a:ea typeface="Aptos" panose="020B0004020202020204" pitchFamily="34" charset="0"/>
              <a:cs typeface="Aptos" panose="020B0004020202020204" pitchFamily="34" charset="0"/>
            </a:endParaRPr>
          </a:p>
          <a:p>
            <a:pPr marL="0" indent="0">
              <a:lnSpc>
                <a:spcPct val="115000"/>
              </a:lnSpc>
              <a:spcBef>
                <a:spcPts val="0"/>
              </a:spcBef>
              <a:spcAft>
                <a:spcPts val="1200"/>
              </a:spcAft>
              <a:buNone/>
            </a:pPr>
            <a:r>
              <a:rPr lang="en-GB" sz="1600" kern="100">
                <a:solidFill>
                  <a:schemeClr val="tx1"/>
                </a:solidFill>
                <a:latin typeface="+mn-lt"/>
                <a:ea typeface="Aptos" panose="020B0004020202020204" pitchFamily="34" charset="0"/>
                <a:cs typeface="Aptos" panose="020B0004020202020204" pitchFamily="34" charset="0"/>
              </a:rPr>
              <a:t>Key Engagement &amp; Outreach Activities:</a:t>
            </a:r>
          </a:p>
          <a:p>
            <a:pPr marL="285750" indent="-285750">
              <a:lnSpc>
                <a:spcPct val="115000"/>
              </a:lnSpc>
              <a:spcBef>
                <a:spcPts val="0"/>
              </a:spcBef>
              <a:spcAft>
                <a:spcPts val="1200"/>
              </a:spcAft>
              <a:buClr>
                <a:srgbClr val="00B050"/>
              </a:buClr>
              <a:buFont typeface="Arial" panose="020B0604020202020204" pitchFamily="34" charset="0"/>
              <a:buChar char="•"/>
            </a:pPr>
            <a:r>
              <a:rPr lang="en-GB" sz="1600" kern="100">
                <a:solidFill>
                  <a:schemeClr val="tx1"/>
                </a:solidFill>
                <a:latin typeface="+mn-lt"/>
                <a:ea typeface="Aptos" panose="020B0004020202020204" pitchFamily="34" charset="0"/>
                <a:cs typeface="Aptos" panose="020B0004020202020204" pitchFamily="34" charset="0"/>
              </a:rPr>
              <a:t>The Low Carbon Conversations Podcast</a:t>
            </a:r>
          </a:p>
          <a:p>
            <a:pPr marL="285750" indent="-285750">
              <a:lnSpc>
                <a:spcPct val="115000"/>
              </a:lnSpc>
              <a:spcBef>
                <a:spcPts val="0"/>
              </a:spcBef>
              <a:spcAft>
                <a:spcPts val="1200"/>
              </a:spcAft>
              <a:buClr>
                <a:srgbClr val="00B050"/>
              </a:buClr>
              <a:buFont typeface="Arial" panose="020B0604020202020204" pitchFamily="34" charset="0"/>
              <a:buChar char="•"/>
            </a:pPr>
            <a:r>
              <a:rPr lang="en-GB" sz="1600" kern="100">
                <a:solidFill>
                  <a:schemeClr val="tx1"/>
                </a:solidFill>
                <a:latin typeface="+mn-lt"/>
                <a:ea typeface="Aptos" panose="020B0004020202020204" pitchFamily="34" charset="0"/>
                <a:cs typeface="Aptos" panose="020B0004020202020204" pitchFamily="34" charset="0"/>
              </a:rPr>
              <a:t>Monthly Decarbonisation Newsletter</a:t>
            </a:r>
          </a:p>
          <a:p>
            <a:pPr marL="285750" indent="-285750">
              <a:lnSpc>
                <a:spcPct val="115000"/>
              </a:lnSpc>
              <a:spcBef>
                <a:spcPts val="0"/>
              </a:spcBef>
              <a:spcAft>
                <a:spcPts val="1200"/>
              </a:spcAft>
              <a:buClr>
                <a:srgbClr val="00B050"/>
              </a:buClr>
              <a:buFont typeface="Arial" panose="020B0604020202020204" pitchFamily="34" charset="0"/>
              <a:buChar char="•"/>
            </a:pPr>
            <a:r>
              <a:rPr lang="en-GB" sz="1600" kern="100">
                <a:solidFill>
                  <a:schemeClr val="tx1"/>
                </a:solidFill>
                <a:latin typeface="+mn-lt"/>
                <a:ea typeface="Aptos" panose="020B0004020202020204" pitchFamily="34" charset="0"/>
                <a:cs typeface="Aptos" panose="020B0004020202020204" pitchFamily="34" charset="0"/>
              </a:rPr>
              <a:t>Xoserve’s Decarbonisation Knowledge Hub</a:t>
            </a:r>
          </a:p>
          <a:p>
            <a:pPr marL="0" indent="0">
              <a:lnSpc>
                <a:spcPct val="115000"/>
              </a:lnSpc>
              <a:spcBef>
                <a:spcPts val="0"/>
              </a:spcBef>
              <a:spcAft>
                <a:spcPts val="1200"/>
              </a:spcAft>
              <a:buClr>
                <a:srgbClr val="EE45AC"/>
              </a:buClr>
              <a:buNone/>
            </a:pPr>
            <a:endParaRPr lang="en-GB" sz="1600" kern="100">
              <a:solidFill>
                <a:schemeClr val="tx1"/>
              </a:solidFill>
              <a:latin typeface="+mn-lt"/>
              <a:ea typeface="Aptos" panose="020B0004020202020204" pitchFamily="34" charset="0"/>
              <a:cs typeface="Aptos" panose="020B0004020202020204" pitchFamily="34" charset="0"/>
            </a:endParaRPr>
          </a:p>
          <a:p>
            <a:pPr marL="0" indent="0">
              <a:lnSpc>
                <a:spcPct val="115000"/>
              </a:lnSpc>
              <a:spcBef>
                <a:spcPts val="0"/>
              </a:spcBef>
              <a:spcAft>
                <a:spcPts val="1200"/>
              </a:spcAft>
              <a:buClr>
                <a:srgbClr val="EE45AC"/>
              </a:buClr>
              <a:buNone/>
            </a:pPr>
            <a:r>
              <a:rPr lang="en-GB" sz="1600" kern="100">
                <a:solidFill>
                  <a:schemeClr val="tx1"/>
                </a:solidFill>
                <a:latin typeface="+mn-lt"/>
                <a:ea typeface="Aptos" panose="020B0004020202020204" pitchFamily="34" charset="0"/>
                <a:cs typeface="Aptos" panose="020B0004020202020204" pitchFamily="34" charset="0"/>
              </a:rPr>
              <a:t>Our goal is to facilitate open access to trusted insights, highlight the risks of inaction and the benefits of early engagement with decarbonisation options.</a:t>
            </a:r>
          </a:p>
          <a:p>
            <a:pPr marL="285750" indent="-285750">
              <a:lnSpc>
                <a:spcPct val="115000"/>
              </a:lnSpc>
              <a:spcBef>
                <a:spcPts val="0"/>
              </a:spcBef>
              <a:spcAft>
                <a:spcPts val="1200"/>
              </a:spcAft>
              <a:buClr>
                <a:srgbClr val="EE45AC"/>
              </a:buClr>
            </a:pPr>
            <a:endParaRPr lang="en-GB" sz="1600" kern="100">
              <a:solidFill>
                <a:schemeClr val="tx1"/>
              </a:solidFill>
              <a:latin typeface="+mj-lt"/>
              <a:ea typeface="Aptos" panose="020B0004020202020204" pitchFamily="34" charset="0"/>
              <a:cs typeface="Aptos" panose="020B0004020202020204" pitchFamily="34" charset="0"/>
            </a:endParaRPr>
          </a:p>
        </p:txBody>
      </p:sp>
      <p:pic>
        <p:nvPicPr>
          <p:cNvPr id="18" name="Picture 17">
            <a:extLst>
              <a:ext uri="{FF2B5EF4-FFF2-40B4-BE49-F238E27FC236}">
                <a16:creationId xmlns:a16="http://schemas.microsoft.com/office/drawing/2014/main" id="{81B60895-E910-AFB2-7C83-8DB656D14EAC}"/>
              </a:ext>
            </a:extLst>
          </p:cNvPr>
          <p:cNvPicPr>
            <a:picLocks noChangeAspect="1"/>
          </p:cNvPicPr>
          <p:nvPr/>
        </p:nvPicPr>
        <p:blipFill>
          <a:blip r:embed="rId6"/>
          <a:stretch>
            <a:fillRect/>
          </a:stretch>
        </p:blipFill>
        <p:spPr>
          <a:xfrm>
            <a:off x="8097848" y="1398260"/>
            <a:ext cx="3610242" cy="1202526"/>
          </a:xfrm>
          <a:prstGeom prst="rect">
            <a:avLst/>
          </a:prstGeom>
        </p:spPr>
      </p:pic>
      <p:pic>
        <p:nvPicPr>
          <p:cNvPr id="19" name="Picture 18">
            <a:extLst>
              <a:ext uri="{FF2B5EF4-FFF2-40B4-BE49-F238E27FC236}">
                <a16:creationId xmlns:a16="http://schemas.microsoft.com/office/drawing/2014/main" id="{051EA090-F402-E719-AF0F-93B35B354AF5}"/>
              </a:ext>
            </a:extLst>
          </p:cNvPr>
          <p:cNvPicPr>
            <a:picLocks noChangeAspect="1"/>
          </p:cNvPicPr>
          <p:nvPr/>
        </p:nvPicPr>
        <p:blipFill>
          <a:blip r:embed="rId7"/>
          <a:stretch>
            <a:fillRect/>
          </a:stretch>
        </p:blipFill>
        <p:spPr>
          <a:xfrm>
            <a:off x="7452301" y="2165324"/>
            <a:ext cx="3617070" cy="2190332"/>
          </a:xfrm>
          <a:prstGeom prst="rect">
            <a:avLst/>
          </a:prstGeom>
        </p:spPr>
      </p:pic>
      <p:pic>
        <p:nvPicPr>
          <p:cNvPr id="20" name="Picture 19">
            <a:extLst>
              <a:ext uri="{FF2B5EF4-FFF2-40B4-BE49-F238E27FC236}">
                <a16:creationId xmlns:a16="http://schemas.microsoft.com/office/drawing/2014/main" id="{AC1E55D4-2223-1A3F-0176-3CF408F92315}"/>
              </a:ext>
            </a:extLst>
          </p:cNvPr>
          <p:cNvPicPr>
            <a:picLocks noChangeAspect="1"/>
          </p:cNvPicPr>
          <p:nvPr/>
        </p:nvPicPr>
        <p:blipFill>
          <a:blip r:embed="rId8"/>
          <a:stretch>
            <a:fillRect/>
          </a:stretch>
        </p:blipFill>
        <p:spPr>
          <a:xfrm>
            <a:off x="6282522" y="3260490"/>
            <a:ext cx="3620447" cy="2272324"/>
          </a:xfrm>
          <a:prstGeom prst="rect">
            <a:avLst/>
          </a:prstGeom>
        </p:spPr>
      </p:pic>
    </p:spTree>
    <p:extLst>
      <p:ext uri="{BB962C8B-B14F-4D97-AF65-F5344CB8AC3E}">
        <p14:creationId xmlns:p14="http://schemas.microsoft.com/office/powerpoint/2010/main" val="252679892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21A5C2-903E-F15D-69F8-0D95654F9205}"/>
            </a:ext>
          </a:extLst>
        </p:cNvPr>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F30ED119-7DA8-D56F-DB1F-6F82E1186B6A}"/>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347" imgH="348" progId="TCLayout.ActiveDocument.1">
                  <p:embed/>
                </p:oleObj>
              </mc:Choice>
              <mc:Fallback>
                <p:oleObj name="think-cell Slide" r:id="rId4" imgW="347" imgH="348" progId="TCLayout.ActiveDocument.1">
                  <p:embed/>
                  <p:pic>
                    <p:nvPicPr>
                      <p:cNvPr id="6" name="think-cell data - do not delete" hidden="1">
                        <a:extLst>
                          <a:ext uri="{FF2B5EF4-FFF2-40B4-BE49-F238E27FC236}">
                            <a16:creationId xmlns:a16="http://schemas.microsoft.com/office/drawing/2014/main" id="{F30ED119-7DA8-D56F-DB1F-6F82E1186B6A}"/>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5" name="Text Placeholder 4">
            <a:extLst>
              <a:ext uri="{FF2B5EF4-FFF2-40B4-BE49-F238E27FC236}">
                <a16:creationId xmlns:a16="http://schemas.microsoft.com/office/drawing/2014/main" id="{5894D8B0-9D13-F22F-546B-E24104C2EAF0}"/>
              </a:ext>
            </a:extLst>
          </p:cNvPr>
          <p:cNvSpPr>
            <a:spLocks noGrp="1"/>
          </p:cNvSpPr>
          <p:nvPr>
            <p:ph type="body" sz="quarter" idx="14"/>
          </p:nvPr>
        </p:nvSpPr>
        <p:spPr>
          <a:xfrm>
            <a:off x="688664" y="1564544"/>
            <a:ext cx="5566222" cy="4296341"/>
          </a:xfrm>
        </p:spPr>
        <p:txBody>
          <a:bodyPr>
            <a:normAutofit/>
          </a:bodyPr>
          <a:lstStyle/>
          <a:p>
            <a:r>
              <a:rPr lang="en-GB" sz="2000">
                <a:latin typeface="Century Gothic" panose="020B0502020202020204" pitchFamily="34" charset="0"/>
              </a:rPr>
              <a:t>For further inquiries or project discussions, you can always contact us at: </a:t>
            </a:r>
            <a:r>
              <a:rPr lang="en-GB" sz="2000">
                <a:solidFill>
                  <a:srgbClr val="EE45AC"/>
                </a:solidFill>
                <a:latin typeface="Century Gothic" panose="020B0502020202020204" pitchFamily="34" charset="0"/>
                <a:hlinkClick r:id="rId6">
                  <a:extLst>
                    <a:ext uri="{A12FA001-AC4F-418D-AE19-62706E023703}">
                      <ahyp:hlinkClr xmlns:ahyp="http://schemas.microsoft.com/office/drawing/2018/hyperlinkcolor" val="tx"/>
                    </a:ext>
                  </a:extLst>
                </a:hlinkClick>
              </a:rPr>
              <a:t>box.xoserve.decarbonisation@xoserve.com</a:t>
            </a:r>
            <a:r>
              <a:rPr lang="en-GB" sz="2000">
                <a:solidFill>
                  <a:srgbClr val="EE45AC"/>
                </a:solidFill>
                <a:latin typeface="Century Gothic" panose="020B0502020202020204" pitchFamily="34" charset="0"/>
              </a:rPr>
              <a:t> </a:t>
            </a:r>
          </a:p>
          <a:p>
            <a:endParaRPr lang="en-GB" sz="2000">
              <a:solidFill>
                <a:schemeClr val="tx1">
                  <a:lumMod val="50000"/>
                </a:schemeClr>
              </a:solidFill>
              <a:latin typeface="Century Gothic" panose="020B0502020202020204" pitchFamily="34" charset="0"/>
            </a:endParaRPr>
          </a:p>
          <a:p>
            <a:endParaRPr lang="en-GB" sz="2000">
              <a:solidFill>
                <a:schemeClr val="tx1">
                  <a:lumMod val="50000"/>
                </a:schemeClr>
              </a:solidFill>
              <a:latin typeface="Century Gothic" panose="020B0502020202020204" pitchFamily="34" charset="0"/>
            </a:endParaRPr>
          </a:p>
          <a:p>
            <a:pPr>
              <a:spcAft>
                <a:spcPts val="1800"/>
              </a:spcAft>
            </a:pPr>
            <a:endParaRPr lang="en-GB" sz="1600">
              <a:solidFill>
                <a:schemeClr val="bg1"/>
              </a:solidFill>
              <a:effectLst/>
              <a:latin typeface="Century Gothic" panose="020B0502020202020204" pitchFamily="34" charset="0"/>
            </a:endParaRPr>
          </a:p>
        </p:txBody>
      </p:sp>
      <p:sp>
        <p:nvSpPr>
          <p:cNvPr id="2" name="Title 1">
            <a:extLst>
              <a:ext uri="{FF2B5EF4-FFF2-40B4-BE49-F238E27FC236}">
                <a16:creationId xmlns:a16="http://schemas.microsoft.com/office/drawing/2014/main" id="{F2C85A1D-3E8A-FD26-8FB1-8B28A4D542BE}"/>
              </a:ext>
            </a:extLst>
          </p:cNvPr>
          <p:cNvSpPr>
            <a:spLocks noGrp="1"/>
          </p:cNvSpPr>
          <p:nvPr>
            <p:ph type="title"/>
          </p:nvPr>
        </p:nvSpPr>
        <p:spPr/>
        <p:txBody>
          <a:bodyPr vert="horz">
            <a:noAutofit/>
          </a:bodyPr>
          <a:lstStyle/>
          <a:p>
            <a:r>
              <a:rPr lang="en-US"/>
              <a:t>Working Together</a:t>
            </a:r>
            <a:endParaRPr lang="en-IN"/>
          </a:p>
        </p:txBody>
      </p:sp>
      <p:pic>
        <p:nvPicPr>
          <p:cNvPr id="9" name="Picture Placeholder 8" descr="Green chloroplasts in a plant cell">
            <a:extLst>
              <a:ext uri="{FF2B5EF4-FFF2-40B4-BE49-F238E27FC236}">
                <a16:creationId xmlns:a16="http://schemas.microsoft.com/office/drawing/2014/main" id="{8130D4B0-ECA0-380C-BFA8-457C6315C192}"/>
              </a:ext>
            </a:extLst>
          </p:cNvPr>
          <p:cNvPicPr>
            <a:picLocks noGrp="1" noChangeAspect="1"/>
          </p:cNvPicPr>
          <p:nvPr>
            <p:ph type="pic" sz="quarter" idx="15"/>
          </p:nvPr>
        </p:nvPicPr>
        <p:blipFill>
          <a:blip r:embed="rId7"/>
          <a:srcRect l="12504" r="12504"/>
          <a:stretch/>
        </p:blipFill>
        <p:spPr>
          <a:ln>
            <a:noFill/>
          </a:ln>
        </p:spPr>
      </p:pic>
      <p:pic>
        <p:nvPicPr>
          <p:cNvPr id="4" name="Picture 3">
            <a:extLst>
              <a:ext uri="{FF2B5EF4-FFF2-40B4-BE49-F238E27FC236}">
                <a16:creationId xmlns:a16="http://schemas.microsoft.com/office/drawing/2014/main" id="{047531B7-177D-45D7-01A8-21CE19E03609}"/>
              </a:ext>
            </a:extLst>
          </p:cNvPr>
          <p:cNvPicPr>
            <a:picLocks noChangeAspect="1"/>
          </p:cNvPicPr>
          <p:nvPr/>
        </p:nvPicPr>
        <p:blipFill>
          <a:blip r:embed="rId8"/>
          <a:stretch>
            <a:fillRect/>
          </a:stretch>
        </p:blipFill>
        <p:spPr>
          <a:xfrm>
            <a:off x="688663" y="2855077"/>
            <a:ext cx="4857507" cy="3226593"/>
          </a:xfrm>
          <a:prstGeom prst="rect">
            <a:avLst/>
          </a:prstGeom>
        </p:spPr>
      </p:pic>
      <p:sp>
        <p:nvSpPr>
          <p:cNvPr id="3" name="Date Placeholder 1">
            <a:extLst>
              <a:ext uri="{FF2B5EF4-FFF2-40B4-BE49-F238E27FC236}">
                <a16:creationId xmlns:a16="http://schemas.microsoft.com/office/drawing/2014/main" id="{2DC9EE9C-F660-0497-9652-11971A53A073}"/>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5115576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EE017-08CE-5FC8-CF59-B47031D9DF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8C515C-5056-BA48-467D-8D9E62805B7B}"/>
              </a:ext>
            </a:extLst>
          </p:cNvPr>
          <p:cNvSpPr txBox="1">
            <a:spLocks/>
          </p:cNvSpPr>
          <p:nvPr/>
        </p:nvSpPr>
        <p:spPr>
          <a:xfrm>
            <a:off x="1524000" y="2732102"/>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6000"/>
              <a:t>Q&amp;A</a:t>
            </a:r>
          </a:p>
        </p:txBody>
      </p:sp>
      <p:sp>
        <p:nvSpPr>
          <p:cNvPr id="3" name="Title 1">
            <a:extLst>
              <a:ext uri="{FF2B5EF4-FFF2-40B4-BE49-F238E27FC236}">
                <a16:creationId xmlns:a16="http://schemas.microsoft.com/office/drawing/2014/main" id="{D5D24745-2866-3F69-C1C0-1873A1FE39E1}"/>
              </a:ext>
            </a:extLst>
          </p:cNvPr>
          <p:cNvSpPr txBox="1">
            <a:spLocks/>
          </p:cNvSpPr>
          <p:nvPr/>
        </p:nvSpPr>
        <p:spPr>
          <a:xfrm>
            <a:off x="1524000" y="3586867"/>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2000" b="1">
                <a:solidFill>
                  <a:srgbClr val="57BAE5"/>
                </a:solidFill>
              </a:rPr>
              <a:t>Any questions?</a:t>
            </a:r>
          </a:p>
        </p:txBody>
      </p:sp>
    </p:spTree>
    <p:extLst>
      <p:ext uri="{BB962C8B-B14F-4D97-AF65-F5344CB8AC3E}">
        <p14:creationId xmlns:p14="http://schemas.microsoft.com/office/powerpoint/2010/main" val="3466991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EAF54-08C9-88AC-4184-FCA8EEEC1385}"/>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DC4CD5D4-964A-4A76-5AC5-450D50411D93}"/>
              </a:ext>
            </a:extLst>
          </p:cNvPr>
          <p:cNvSpPr>
            <a:spLocks noGrp="1"/>
          </p:cNvSpPr>
          <p:nvPr>
            <p:ph type="body" sz="quarter" idx="24"/>
          </p:nvPr>
        </p:nvSpPr>
        <p:spPr>
          <a:xfrm>
            <a:off x="5497975" y="3105168"/>
            <a:ext cx="5920190" cy="1767773"/>
          </a:xfrm>
        </p:spPr>
        <p:txBody>
          <a:bodyPr/>
          <a:lstStyle/>
          <a:p>
            <a:pPr algn="r"/>
            <a:r>
              <a:rPr lang="en-US" sz="5400"/>
              <a:t>Closing </a:t>
            </a:r>
          </a:p>
          <a:p>
            <a:pPr algn="r"/>
            <a:r>
              <a:rPr lang="en-US" sz="5400"/>
              <a:t>Remarks</a:t>
            </a:r>
          </a:p>
        </p:txBody>
      </p:sp>
      <p:sp>
        <p:nvSpPr>
          <p:cNvPr id="7" name="Text Placeholder 6">
            <a:extLst>
              <a:ext uri="{FF2B5EF4-FFF2-40B4-BE49-F238E27FC236}">
                <a16:creationId xmlns:a16="http://schemas.microsoft.com/office/drawing/2014/main" id="{81FDF561-E37D-8D34-CD8E-D620DCFA0E9C}"/>
              </a:ext>
            </a:extLst>
          </p:cNvPr>
          <p:cNvSpPr>
            <a:spLocks noGrp="1"/>
          </p:cNvSpPr>
          <p:nvPr>
            <p:ph type="body" sz="quarter" idx="25"/>
          </p:nvPr>
        </p:nvSpPr>
        <p:spPr>
          <a:xfrm>
            <a:off x="7048982" y="928594"/>
            <a:ext cx="4369183" cy="2265743"/>
          </a:xfrm>
        </p:spPr>
        <p:txBody>
          <a:bodyPr/>
          <a:lstStyle/>
          <a:p>
            <a:pPr algn="r"/>
            <a:r>
              <a:rPr lang="en-IN" sz="13800">
                <a:solidFill>
                  <a:schemeClr val="accent5"/>
                </a:solidFill>
              </a:rPr>
              <a:t>07</a:t>
            </a:r>
          </a:p>
        </p:txBody>
      </p:sp>
      <p:sp>
        <p:nvSpPr>
          <p:cNvPr id="5" name="TextBox 4">
            <a:extLst>
              <a:ext uri="{FF2B5EF4-FFF2-40B4-BE49-F238E27FC236}">
                <a16:creationId xmlns:a16="http://schemas.microsoft.com/office/drawing/2014/main" id="{8261E9FF-7ADA-C194-C0E5-0F650F5B13F7}"/>
              </a:ext>
            </a:extLst>
          </p:cNvPr>
          <p:cNvSpPr txBox="1"/>
          <p:nvPr/>
        </p:nvSpPr>
        <p:spPr>
          <a:xfrm>
            <a:off x="5151967" y="5140078"/>
            <a:ext cx="6189132" cy="461665"/>
          </a:xfrm>
          <a:prstGeom prst="rect">
            <a:avLst/>
          </a:prstGeom>
          <a:noFill/>
        </p:spPr>
        <p:txBody>
          <a:bodyPr wrap="square">
            <a:spAutoFit/>
          </a:bodyPr>
          <a:lstStyle/>
          <a:p>
            <a:pPr algn="r"/>
            <a:r>
              <a:rPr lang="en-GB" sz="2400" b="0">
                <a:solidFill>
                  <a:schemeClr val="accent5"/>
                </a:solidFill>
              </a:rPr>
              <a:t>Presented by: </a:t>
            </a:r>
            <a:r>
              <a:rPr lang="en-GB" sz="2400" b="1">
                <a:solidFill>
                  <a:schemeClr val="accent5"/>
                </a:solidFill>
              </a:rPr>
              <a:t>Steve Brittan</a:t>
            </a:r>
          </a:p>
        </p:txBody>
      </p:sp>
      <p:sp>
        <p:nvSpPr>
          <p:cNvPr id="4" name="Date Placeholder 1">
            <a:extLst>
              <a:ext uri="{FF2B5EF4-FFF2-40B4-BE49-F238E27FC236}">
                <a16:creationId xmlns:a16="http://schemas.microsoft.com/office/drawing/2014/main" id="{7559C6C6-0D53-59A5-820B-B8DC8B3FD96C}"/>
              </a:ext>
            </a:extLst>
          </p:cNvPr>
          <p:cNvSpPr>
            <a:spLocks noGrp="1"/>
          </p:cNvSpPr>
          <p:nvPr>
            <p:ph type="dt" sz="half" idx="10"/>
          </p:nvPr>
        </p:nvSpPr>
        <p:spPr>
          <a:xfrm>
            <a:off x="9588909" y="6422539"/>
            <a:ext cx="2372360" cy="228600"/>
          </a:xfrm>
        </p:spPr>
        <p:txBody>
          <a:bodyPr/>
          <a:lstStyle/>
          <a:p>
            <a:r>
              <a:rPr lang="en-US"/>
              <a:t>8 July 2025</a:t>
            </a:r>
          </a:p>
        </p:txBody>
      </p:sp>
    </p:spTree>
    <p:extLst>
      <p:ext uri="{BB962C8B-B14F-4D97-AF65-F5344CB8AC3E}">
        <p14:creationId xmlns:p14="http://schemas.microsoft.com/office/powerpoint/2010/main" val="14737657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72307-6BE0-1C62-7F3B-D126F434F4D1}"/>
            </a:ext>
          </a:extLst>
        </p:cNvPr>
        <p:cNvGrpSpPr/>
        <p:nvPr/>
      </p:nvGrpSpPr>
      <p:grpSpPr>
        <a:xfrm>
          <a:off x="0" y="0"/>
          <a:ext cx="0" cy="0"/>
          <a:chOff x="0" y="0"/>
          <a:chExt cx="0" cy="0"/>
        </a:xfrm>
      </p:grpSpPr>
      <p:sp>
        <p:nvSpPr>
          <p:cNvPr id="11" name="Oval 10">
            <a:extLst>
              <a:ext uri="{FF2B5EF4-FFF2-40B4-BE49-F238E27FC236}">
                <a16:creationId xmlns:a16="http://schemas.microsoft.com/office/drawing/2014/main" id="{66DBDA97-581D-37DA-F823-7D34D1232909}"/>
              </a:ext>
            </a:extLst>
          </p:cNvPr>
          <p:cNvSpPr/>
          <p:nvPr/>
        </p:nvSpPr>
        <p:spPr>
          <a:xfrm>
            <a:off x="3109950"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65BB753-B4DE-F08E-FBE6-DEB2D916A62E}"/>
              </a:ext>
            </a:extLst>
          </p:cNvPr>
          <p:cNvSpPr/>
          <p:nvPr/>
        </p:nvSpPr>
        <p:spPr>
          <a:xfrm>
            <a:off x="5946283"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1050CBD-25EB-EAD6-8BDE-3A48D1DD4127}"/>
              </a:ext>
            </a:extLst>
          </p:cNvPr>
          <p:cNvSpPr/>
          <p:nvPr/>
        </p:nvSpPr>
        <p:spPr>
          <a:xfrm>
            <a:off x="8816483"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EC47F60-222F-8969-AA97-FB2B508DCA8C}"/>
              </a:ext>
            </a:extLst>
          </p:cNvPr>
          <p:cNvSpPr/>
          <p:nvPr/>
        </p:nvSpPr>
        <p:spPr>
          <a:xfrm>
            <a:off x="256683" y="2138234"/>
            <a:ext cx="3036852" cy="3036852"/>
          </a:xfrm>
          <a:prstGeom prst="ellipse">
            <a:avLst/>
          </a:prstGeom>
          <a:solidFill>
            <a:srgbClr val="FDFA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E8044F5-6094-B437-6F68-80C522257DC9}"/>
              </a:ext>
            </a:extLst>
          </p:cNvPr>
          <p:cNvSpPr>
            <a:spLocks noGrp="1"/>
          </p:cNvSpPr>
          <p:nvPr>
            <p:ph type="title"/>
          </p:nvPr>
        </p:nvSpPr>
        <p:spPr>
          <a:xfrm>
            <a:off x="1095270" y="365125"/>
            <a:ext cx="10634614" cy="637765"/>
          </a:xfrm>
        </p:spPr>
        <p:txBody>
          <a:bodyPr>
            <a:noAutofit/>
          </a:bodyPr>
          <a:lstStyle/>
          <a:p>
            <a:r>
              <a:rPr lang="en-US"/>
              <a:t>Embracing Change</a:t>
            </a:r>
            <a:endParaRPr lang="en-IN" sz="4000"/>
          </a:p>
        </p:txBody>
      </p:sp>
      <p:pic>
        <p:nvPicPr>
          <p:cNvPr id="9" name="Picture Placeholder 8">
            <a:extLst>
              <a:ext uri="{FF2B5EF4-FFF2-40B4-BE49-F238E27FC236}">
                <a16:creationId xmlns:a16="http://schemas.microsoft.com/office/drawing/2014/main" id="{FB56156C-B825-E03C-8047-81C636D51C5F}"/>
              </a:ext>
            </a:extLst>
          </p:cNvPr>
          <p:cNvPicPr>
            <a:picLocks noChangeAspect="1"/>
          </p:cNvPicPr>
          <p:nvPr/>
        </p:nvPicPr>
        <p:blipFill>
          <a:blip r:embed="rId3"/>
          <a:srcRect l="14506" r="18834"/>
          <a:stretch>
            <a:fillRect/>
          </a:stretch>
        </p:blipFill>
        <p:spPr>
          <a:xfrm>
            <a:off x="6081821" y="2260599"/>
            <a:ext cx="2797638" cy="2797905"/>
          </a:xfrm>
          <a:prstGeom prst="ellipse">
            <a:avLst/>
          </a:prstGeom>
        </p:spPr>
      </p:pic>
      <p:pic>
        <p:nvPicPr>
          <p:cNvPr id="3" name="Picture Placeholder 8">
            <a:extLst>
              <a:ext uri="{FF2B5EF4-FFF2-40B4-BE49-F238E27FC236}">
                <a16:creationId xmlns:a16="http://schemas.microsoft.com/office/drawing/2014/main" id="{0C298825-7966-8AAE-2B20-D8C112F6AA4F}"/>
              </a:ext>
            </a:extLst>
          </p:cNvPr>
          <p:cNvPicPr>
            <a:picLocks noChangeAspect="1"/>
          </p:cNvPicPr>
          <p:nvPr/>
        </p:nvPicPr>
        <p:blipFill>
          <a:blip r:embed="rId4"/>
          <a:srcRect l="29974" r="3348"/>
          <a:stretch>
            <a:fillRect/>
          </a:stretch>
        </p:blipFill>
        <p:spPr>
          <a:xfrm>
            <a:off x="3231395" y="2260597"/>
            <a:ext cx="2805602" cy="2805869"/>
          </a:xfrm>
          <a:prstGeom prst="ellipse">
            <a:avLst/>
          </a:prstGeom>
        </p:spPr>
      </p:pic>
      <p:pic>
        <p:nvPicPr>
          <p:cNvPr id="4" name="Picture Placeholder 8">
            <a:extLst>
              <a:ext uri="{FF2B5EF4-FFF2-40B4-BE49-F238E27FC236}">
                <a16:creationId xmlns:a16="http://schemas.microsoft.com/office/drawing/2014/main" id="{343E1956-5D0B-1ADC-7117-59AD7C519BEE}"/>
              </a:ext>
            </a:extLst>
          </p:cNvPr>
          <p:cNvPicPr>
            <a:picLocks noChangeAspect="1"/>
          </p:cNvPicPr>
          <p:nvPr/>
        </p:nvPicPr>
        <p:blipFill>
          <a:blip r:embed="rId5"/>
          <a:srcRect l="38581" t="15562" r="5230"/>
          <a:stretch>
            <a:fillRect/>
          </a:stretch>
        </p:blipFill>
        <p:spPr>
          <a:xfrm>
            <a:off x="386092" y="2260598"/>
            <a:ext cx="2797638" cy="2797905"/>
          </a:xfrm>
          <a:prstGeom prst="ellipse">
            <a:avLst/>
          </a:prstGeom>
        </p:spPr>
      </p:pic>
      <p:sp>
        <p:nvSpPr>
          <p:cNvPr id="7" name="Date Placeholder 1">
            <a:extLst>
              <a:ext uri="{FF2B5EF4-FFF2-40B4-BE49-F238E27FC236}">
                <a16:creationId xmlns:a16="http://schemas.microsoft.com/office/drawing/2014/main" id="{18D74B50-6C44-0954-DF3C-B2FE62502214}"/>
              </a:ext>
            </a:extLst>
          </p:cNvPr>
          <p:cNvSpPr>
            <a:spLocks noGrp="1"/>
          </p:cNvSpPr>
          <p:nvPr>
            <p:ph type="dt" sz="half" idx="10"/>
          </p:nvPr>
        </p:nvSpPr>
        <p:spPr>
          <a:xfrm>
            <a:off x="9588909" y="6422539"/>
            <a:ext cx="2372360" cy="228600"/>
          </a:xfrm>
        </p:spPr>
        <p:txBody>
          <a:bodyPr/>
          <a:lstStyle/>
          <a:p>
            <a:r>
              <a:rPr lang="en-US"/>
              <a:t>8 July 2025</a:t>
            </a:r>
          </a:p>
        </p:txBody>
      </p:sp>
      <p:pic>
        <p:nvPicPr>
          <p:cNvPr id="14" name="Picture 13" descr="A group of people posing for a photo&#10;&#10;AI-generated content may be incorrect.">
            <a:extLst>
              <a:ext uri="{FF2B5EF4-FFF2-40B4-BE49-F238E27FC236}">
                <a16:creationId xmlns:a16="http://schemas.microsoft.com/office/drawing/2014/main" id="{73074D1D-3B82-5192-E3F2-8A044ACA6B73}"/>
              </a:ext>
            </a:extLst>
          </p:cNvPr>
          <p:cNvPicPr>
            <a:picLocks noChangeAspect="1"/>
          </p:cNvPicPr>
          <p:nvPr/>
        </p:nvPicPr>
        <p:blipFill>
          <a:blip r:embed="rId6"/>
          <a:stretch>
            <a:fillRect/>
          </a:stretch>
        </p:blipFill>
        <p:spPr>
          <a:xfrm>
            <a:off x="8939122" y="2267741"/>
            <a:ext cx="2790762" cy="2790762"/>
          </a:xfrm>
          <a:prstGeom prst="rect">
            <a:avLst/>
          </a:prstGeom>
        </p:spPr>
      </p:pic>
    </p:spTree>
    <p:extLst>
      <p:ext uri="{BB962C8B-B14F-4D97-AF65-F5344CB8AC3E}">
        <p14:creationId xmlns:p14="http://schemas.microsoft.com/office/powerpoint/2010/main" val="40512246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B11D1-316B-A614-A3D6-B108DEF492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2EA6BB-BF10-086A-314D-4101B0473F10}"/>
              </a:ext>
            </a:extLst>
          </p:cNvPr>
          <p:cNvSpPr txBox="1">
            <a:spLocks/>
          </p:cNvSpPr>
          <p:nvPr/>
        </p:nvSpPr>
        <p:spPr>
          <a:xfrm>
            <a:off x="1524000" y="2732102"/>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6000"/>
              <a:t>Thank you!</a:t>
            </a:r>
          </a:p>
        </p:txBody>
      </p:sp>
      <p:sp>
        <p:nvSpPr>
          <p:cNvPr id="3" name="Title 1">
            <a:extLst>
              <a:ext uri="{FF2B5EF4-FFF2-40B4-BE49-F238E27FC236}">
                <a16:creationId xmlns:a16="http://schemas.microsoft.com/office/drawing/2014/main" id="{1E9208CB-89CE-3EEB-90FB-E4B4E28A6461}"/>
              </a:ext>
            </a:extLst>
          </p:cNvPr>
          <p:cNvSpPr txBox="1">
            <a:spLocks/>
          </p:cNvSpPr>
          <p:nvPr/>
        </p:nvSpPr>
        <p:spPr>
          <a:xfrm>
            <a:off x="1524000" y="3586867"/>
            <a:ext cx="9144000" cy="696898"/>
          </a:xfrm>
          <a:prstGeom prst="rect">
            <a:avLst/>
          </a:prstGeom>
        </p:spPr>
        <p:txBody>
          <a:bodyPr anchor="ctr">
            <a:noAutofit/>
          </a:bodyPr>
          <a:lstStyle>
            <a:lvl1pPr algn="ctr" defTabSz="914400" rtl="0" eaLnBrk="1" latinLnBrk="0" hangingPunct="1">
              <a:lnSpc>
                <a:spcPct val="100000"/>
              </a:lnSpc>
              <a:spcBef>
                <a:spcPts val="0"/>
              </a:spcBef>
              <a:buNone/>
              <a:defRPr sz="4000" kern="1200">
                <a:solidFill>
                  <a:schemeClr val="bg1"/>
                </a:solidFill>
                <a:latin typeface="+mj-lt"/>
                <a:ea typeface="+mj-ea"/>
                <a:cs typeface="+mj-cs"/>
              </a:defRPr>
            </a:lvl1pPr>
          </a:lstStyle>
          <a:p>
            <a:r>
              <a:rPr lang="en-US" sz="2000" b="1">
                <a:solidFill>
                  <a:srgbClr val="57BAE5"/>
                </a:solidFill>
              </a:rPr>
              <a:t>Any questions?</a:t>
            </a:r>
          </a:p>
        </p:txBody>
      </p:sp>
    </p:spTree>
    <p:extLst>
      <p:ext uri="{BB962C8B-B14F-4D97-AF65-F5344CB8AC3E}">
        <p14:creationId xmlns:p14="http://schemas.microsoft.com/office/powerpoint/2010/main" val="2398042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Custom 1">
      <a:dk1>
        <a:srgbClr val="212133"/>
      </a:dk1>
      <a:lt1>
        <a:srgbClr val="F5F7FF"/>
      </a:lt1>
      <a:dk2>
        <a:srgbClr val="212133"/>
      </a:dk2>
      <a:lt2>
        <a:srgbClr val="F5F7FF"/>
      </a:lt2>
      <a:accent1>
        <a:srgbClr val="5947FC"/>
      </a:accent1>
      <a:accent2>
        <a:srgbClr val="6680FF"/>
      </a:accent2>
      <a:accent3>
        <a:srgbClr val="57BAE5"/>
      </a:accent3>
      <a:accent4>
        <a:srgbClr val="0F9ED5"/>
      </a:accent4>
      <a:accent5>
        <a:srgbClr val="ED45AB"/>
      </a:accent5>
      <a:accent6>
        <a:srgbClr val="00BF75"/>
      </a:accent6>
      <a:hlink>
        <a:srgbClr val="5947FC"/>
      </a:hlink>
      <a:folHlink>
        <a:srgbClr val="ED45AB"/>
      </a:folHlink>
    </a:clrScheme>
    <a:fontScheme name="Century Gothic">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Custom 1">
      <a:dk1>
        <a:srgbClr val="212133"/>
      </a:dk1>
      <a:lt1>
        <a:srgbClr val="F5F7FF"/>
      </a:lt1>
      <a:dk2>
        <a:srgbClr val="212133"/>
      </a:dk2>
      <a:lt2>
        <a:srgbClr val="F5F7FF"/>
      </a:lt2>
      <a:accent1>
        <a:srgbClr val="5947FC"/>
      </a:accent1>
      <a:accent2>
        <a:srgbClr val="6680FF"/>
      </a:accent2>
      <a:accent3>
        <a:srgbClr val="57BAE5"/>
      </a:accent3>
      <a:accent4>
        <a:srgbClr val="0F9ED5"/>
      </a:accent4>
      <a:accent5>
        <a:srgbClr val="ED45AB"/>
      </a:accent5>
      <a:accent6>
        <a:srgbClr val="00BF75"/>
      </a:accent6>
      <a:hlink>
        <a:srgbClr val="5947FC"/>
      </a:hlink>
      <a:folHlink>
        <a:srgbClr val="ED45AB"/>
      </a:folHlink>
    </a:clrScheme>
    <a:fontScheme name="Century Gothic">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SGN presentation 4-3 v4">
  <a:themeElements>
    <a:clrScheme name="Custom 1">
      <a:dk1>
        <a:srgbClr val="0C2340"/>
      </a:dk1>
      <a:lt1>
        <a:sysClr val="window" lastClr="FFFFFF"/>
      </a:lt1>
      <a:dk2>
        <a:srgbClr val="E35205"/>
      </a:dk2>
      <a:lt2>
        <a:srgbClr val="0C2340"/>
      </a:lt2>
      <a:accent1>
        <a:srgbClr val="E35205"/>
      </a:accent1>
      <a:accent2>
        <a:srgbClr val="002249"/>
      </a:accent2>
      <a:accent3>
        <a:srgbClr val="62B5E5"/>
      </a:accent3>
      <a:accent4>
        <a:srgbClr val="A05EB5"/>
      </a:accent4>
      <a:accent5>
        <a:srgbClr val="E04E39"/>
      </a:accent5>
      <a:accent6>
        <a:srgbClr val="E87722"/>
      </a:accent6>
      <a:hlink>
        <a:srgbClr val="E35205"/>
      </a:hlink>
      <a:folHlink>
        <a:srgbClr val="62B5E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 id="{D9F71805-4477-47B0-9FBA-FCE1E1DB8999}" vid="{F4B93B3B-6862-4C6A-A78B-27DE3EAF410D}"/>
    </a:ext>
  </a:extLst>
</a:theme>
</file>

<file path=ppt/theme/theme4.xml><?xml version="1.0" encoding="utf-8"?>
<a:theme xmlns:a="http://schemas.openxmlformats.org/drawingml/2006/main" name="2_SGN presentation 4-3 v4">
  <a:themeElements>
    <a:clrScheme name="Custom 1">
      <a:dk1>
        <a:srgbClr val="0C2340"/>
      </a:dk1>
      <a:lt1>
        <a:sysClr val="window" lastClr="FFFFFF"/>
      </a:lt1>
      <a:dk2>
        <a:srgbClr val="E35205"/>
      </a:dk2>
      <a:lt2>
        <a:srgbClr val="0C2340"/>
      </a:lt2>
      <a:accent1>
        <a:srgbClr val="E35205"/>
      </a:accent1>
      <a:accent2>
        <a:srgbClr val="002249"/>
      </a:accent2>
      <a:accent3>
        <a:srgbClr val="62B5E5"/>
      </a:accent3>
      <a:accent4>
        <a:srgbClr val="A05EB5"/>
      </a:accent4>
      <a:accent5>
        <a:srgbClr val="E04E39"/>
      </a:accent5>
      <a:accent6>
        <a:srgbClr val="E87722"/>
      </a:accent6>
      <a:hlink>
        <a:srgbClr val="E35205"/>
      </a:hlink>
      <a:folHlink>
        <a:srgbClr val="62B5E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 id="{C7FA6719-7DFA-435F-93E8-6704B8B89B8D}" vid="{D9E78C53-6CD9-4999-BF7D-792C33B6AAF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Custom 2">
    <a:dk1>
      <a:srgbClr val="1D3E61"/>
    </a:dk1>
    <a:lt1>
      <a:sysClr val="window" lastClr="FFFFFF"/>
    </a:lt1>
    <a:dk2>
      <a:srgbClr val="3E5AA8"/>
    </a:dk2>
    <a:lt2>
      <a:srgbClr val="84B8DA"/>
    </a:lt2>
    <a:accent1>
      <a:srgbClr val="B1D6E8"/>
    </a:accent1>
    <a:accent2>
      <a:srgbClr val="6440A3"/>
    </a:accent2>
    <a:accent3>
      <a:srgbClr val="56CF9E"/>
    </a:accent3>
    <a:accent4>
      <a:srgbClr val="E65761"/>
    </a:accent4>
    <a:accent5>
      <a:srgbClr val="FCBC55"/>
    </a:accent5>
    <a:accent6>
      <a:srgbClr val="379196"/>
    </a:accent6>
    <a:hlink>
      <a:srgbClr val="40D1F5"/>
    </a:hlink>
    <a:folHlink>
      <a:srgbClr val="D2232A"/>
    </a:folHlink>
  </a:clrScheme>
  <a:fontScheme name="Xoserve">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699731b-c6a0-4a44-a788-c004588c3e04">
      <Terms xmlns="http://schemas.microsoft.com/office/infopath/2007/PartnerControls"/>
    </lcf76f155ced4ddcb4097134ff3c332f>
    <TaxCatchAll xmlns="f5effcbb-b79d-48af-bb7d-c3d43ed4920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14690ECF68B84192A585725EA7AFDB" ma:contentTypeVersion="18" ma:contentTypeDescription="Create a new document." ma:contentTypeScope="" ma:versionID="614b0666ccdb33912d04e821712afce2">
  <xsd:schema xmlns:xsd="http://www.w3.org/2001/XMLSchema" xmlns:xs="http://www.w3.org/2001/XMLSchema" xmlns:p="http://schemas.microsoft.com/office/2006/metadata/properties" xmlns:ns2="b699731b-c6a0-4a44-a788-c004588c3e04" xmlns:ns3="f5effcbb-b79d-48af-bb7d-c3d43ed49208" targetNamespace="http://schemas.microsoft.com/office/2006/metadata/properties" ma:root="true" ma:fieldsID="79dc5113a0495cc9dfee149b47290810" ns2:_="" ns3:_="">
    <xsd:import namespace="b699731b-c6a0-4a44-a788-c004588c3e04"/>
    <xsd:import namespace="f5effcbb-b79d-48af-bb7d-c3d43ed4920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99731b-c6a0-4a44-a788-c004588c3e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9c6a340b-be33-4024-b1a4-a1d895e1601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effcbb-b79d-48af-bb7d-c3d43ed4920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70f6392a-101c-488f-a2a9-5e7b0468ba98}" ma:internalName="TaxCatchAll" ma:showField="CatchAllData" ma:web="f5effcbb-b79d-48af-bb7d-c3d43ed4920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1C5940-0BDF-405A-B53F-01BA76DE3B03}">
  <ds:schemaRefs>
    <ds:schemaRef ds:uri="b699731b-c6a0-4a44-a788-c004588c3e04"/>
    <ds:schemaRef ds:uri="f5effcbb-b79d-48af-bb7d-c3d43ed4920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BE494EB-E012-4BB5-B42E-384F481BB2E3}">
  <ds:schemaRefs>
    <ds:schemaRef ds:uri="b699731b-c6a0-4a44-a788-c004588c3e04"/>
    <ds:schemaRef ds:uri="f5effcbb-b79d-48af-bb7d-c3d43ed4920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178F251-6E49-48D4-8731-E9B725C5805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TotalTime>
  <Words>2944</Words>
  <Application>Microsoft Office PowerPoint</Application>
  <PresentationFormat>Widescreen</PresentationFormat>
  <Paragraphs>673</Paragraphs>
  <Slides>63</Slides>
  <Notes>46</Notes>
  <HiddenSlides>0</HiddenSlides>
  <MMClips>0</MMClips>
  <ScaleCrop>false</ScaleCrop>
  <HeadingPairs>
    <vt:vector size="8" baseType="variant">
      <vt:variant>
        <vt:lpstr>Fonts Used</vt:lpstr>
      </vt:variant>
      <vt:variant>
        <vt:i4>10</vt:i4>
      </vt:variant>
      <vt:variant>
        <vt:lpstr>Theme</vt:lpstr>
      </vt:variant>
      <vt:variant>
        <vt:i4>4</vt:i4>
      </vt:variant>
      <vt:variant>
        <vt:lpstr>Embedded OLE Servers</vt:lpstr>
      </vt:variant>
      <vt:variant>
        <vt:i4>1</vt:i4>
      </vt:variant>
      <vt:variant>
        <vt:lpstr>Slide Titles</vt:lpstr>
      </vt:variant>
      <vt:variant>
        <vt:i4>63</vt:i4>
      </vt:variant>
    </vt:vector>
  </HeadingPairs>
  <TitlesOfParts>
    <vt:vector size="78" baseType="lpstr">
      <vt:lpstr>ＭＳ Ｐゴシック</vt:lpstr>
      <vt:lpstr>Aptos</vt:lpstr>
      <vt:lpstr>Arial</vt:lpstr>
      <vt:lpstr>Calibri</vt:lpstr>
      <vt:lpstr>Century Gothic</vt:lpstr>
      <vt:lpstr>Courier New</vt:lpstr>
      <vt:lpstr>Google Sans</vt:lpstr>
      <vt:lpstr>Quicksand</vt:lpstr>
      <vt:lpstr>Quicksand Bold</vt:lpstr>
      <vt:lpstr>Quicksand Book</vt:lpstr>
      <vt:lpstr>Office Theme</vt:lpstr>
      <vt:lpstr>Office Theme</vt:lpstr>
      <vt:lpstr>1_SGN presentation 4-3 v4</vt:lpstr>
      <vt:lpstr>2_SGN presentation 4-3 v4</vt:lpstr>
      <vt:lpstr>think-cell Slide</vt:lpstr>
      <vt:lpstr>Welcome to Our  Customer Strategy Day</vt:lpstr>
      <vt:lpstr>Welcome </vt:lpstr>
      <vt:lpstr>Housekeeping</vt:lpstr>
      <vt:lpstr>Interactive Sessions </vt:lpstr>
      <vt:lpstr>PowerPoint Presentation</vt:lpstr>
      <vt:lpstr>Embracing change</vt:lpstr>
      <vt:lpstr>Agenda</vt:lpstr>
      <vt:lpstr>Embracing change</vt:lpstr>
      <vt:lpstr>PowerPoint Presentation</vt:lpstr>
      <vt:lpstr>You said, we did</vt:lpstr>
      <vt:lpstr>PowerPoint Presentation</vt:lpstr>
      <vt:lpstr>PowerPoint Presentation</vt:lpstr>
      <vt:lpstr>How we’re improving</vt:lpstr>
      <vt:lpstr>Meet the team</vt:lpstr>
      <vt:lpstr>Customer Engagement Team</vt:lpstr>
      <vt:lpstr>PowerPoint Presentation</vt:lpstr>
      <vt:lpstr>Interactive Session 1</vt:lpstr>
      <vt:lpstr>Poll</vt:lpstr>
      <vt:lpstr>Group discussion</vt:lpstr>
      <vt:lpstr>PowerPoint Presentation</vt:lpstr>
      <vt:lpstr>Strategy Update</vt:lpstr>
      <vt:lpstr>PowerPoint Presentation</vt:lpstr>
      <vt:lpstr>BP26 Timeline</vt:lpstr>
      <vt:lpstr>Statement of Planning Principles (SPP)</vt:lpstr>
      <vt:lpstr>Investment</vt:lpstr>
      <vt:lpstr>PowerPoint Presentation</vt:lpstr>
      <vt:lpstr>Interactive Session 2</vt:lpstr>
      <vt:lpstr>Poll</vt:lpstr>
      <vt:lpstr>Group discussion</vt:lpstr>
      <vt:lpstr>PowerPoint Presentation</vt:lpstr>
      <vt:lpstr>Project Trident  </vt:lpstr>
      <vt:lpstr>Our progress</vt:lpstr>
      <vt:lpstr>Our Advisors &amp; Experts</vt:lpstr>
      <vt:lpstr>Shortlist options</vt:lpstr>
      <vt:lpstr>Indicative analysis to date</vt:lpstr>
      <vt:lpstr>PowerPoint Presentation</vt:lpstr>
      <vt:lpstr>PowerPoint Presentation</vt:lpstr>
      <vt:lpstr>PowerPoint Presentation</vt:lpstr>
      <vt:lpstr>Interactive Session 3</vt:lpstr>
      <vt:lpstr>Group discussion</vt:lpstr>
      <vt:lpstr>PowerPoint Presentation</vt:lpstr>
      <vt:lpstr>Decarbonisation Team’s Purpose</vt:lpstr>
      <vt:lpstr>H100 Project support  </vt:lpstr>
      <vt:lpstr>RTSM Xoserve Customer Strategy Day</vt:lpstr>
      <vt:lpstr>PowerPoint Presentation</vt:lpstr>
      <vt:lpstr>PowerPoint Presentation</vt:lpstr>
      <vt:lpstr>Pathway to Low-Carbon Gases</vt:lpstr>
      <vt:lpstr>PowerPoint Presentation</vt:lpstr>
      <vt:lpstr>RTSM Programme</vt:lpstr>
      <vt:lpstr>Phase 1 – Methodology Development</vt:lpstr>
      <vt:lpstr>WP 1 – Market Research</vt:lpstr>
      <vt:lpstr>WP 2 – Modelling Solution Development</vt:lpstr>
      <vt:lpstr>WP 3 – Feasibility Study &amp; Roadmap</vt:lpstr>
      <vt:lpstr>WP 4 – Rollout Strategy for a Demonstration</vt:lpstr>
      <vt:lpstr>WP 5 – Dissemination Process</vt:lpstr>
      <vt:lpstr>Stakeholder engagement</vt:lpstr>
      <vt:lpstr>PowerPoint Presentation</vt:lpstr>
      <vt:lpstr>Informing the Decarbonisation Journey  </vt:lpstr>
      <vt:lpstr>Working Together</vt:lpstr>
      <vt:lpstr>PowerPoint Presentation</vt:lpstr>
      <vt:lpstr>PowerPoint Presentation</vt:lpstr>
      <vt:lpstr>Embracing Change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 Milner</dc:creator>
  <cp:lastModifiedBy>Michael Clarke</cp:lastModifiedBy>
  <cp:revision>3</cp:revision>
  <cp:lastPrinted>2025-07-08T08:46:12Z</cp:lastPrinted>
  <dcterms:created xsi:type="dcterms:W3CDTF">2025-04-09T09:46:56Z</dcterms:created>
  <dcterms:modified xsi:type="dcterms:W3CDTF">2025-07-22T16:02:24Z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0x010100A114690ECF68B84192A585725EA7AFDB</vt:lpwstr>
  </property>
  <property fmtid="{D5CDD505-2E9C-101B-9397-08002B2CF9AE}" pid="3" name="MediaServiceImageTags">
    <vt:lpwstr/>
  </property>
</Properties>
</file>